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894" r:id="rId5"/>
  </p:sldMasterIdLst>
  <p:notesMasterIdLst>
    <p:notesMasterId r:id="rId26"/>
  </p:notesMasterIdLst>
  <p:sldIdLst>
    <p:sldId id="361" r:id="rId6"/>
    <p:sldId id="401" r:id="rId7"/>
    <p:sldId id="372" r:id="rId8"/>
    <p:sldId id="366" r:id="rId9"/>
    <p:sldId id="415" r:id="rId10"/>
    <p:sldId id="409" r:id="rId11"/>
    <p:sldId id="412" r:id="rId12"/>
    <p:sldId id="403" r:id="rId13"/>
    <p:sldId id="402" r:id="rId14"/>
    <p:sldId id="410" r:id="rId15"/>
    <p:sldId id="404" r:id="rId16"/>
    <p:sldId id="413" r:id="rId17"/>
    <p:sldId id="323" r:id="rId18"/>
    <p:sldId id="414" r:id="rId19"/>
    <p:sldId id="406" r:id="rId20"/>
    <p:sldId id="405" r:id="rId21"/>
    <p:sldId id="407" r:id="rId22"/>
    <p:sldId id="408" r:id="rId23"/>
    <p:sldId id="411" r:id="rId24"/>
    <p:sldId id="33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31" autoAdjust="0"/>
    <p:restoredTop sz="94750" autoAdjust="0"/>
  </p:normalViewPr>
  <p:slideViewPr>
    <p:cSldViewPr>
      <p:cViewPr>
        <p:scale>
          <a:sx n="82" d="100"/>
          <a:sy n="82" d="100"/>
        </p:scale>
        <p:origin x="-1734" y="-612"/>
      </p:cViewPr>
      <p:guideLst>
        <p:guide orient="horz" pos="2160"/>
        <p:guide pos="20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438"/>
    </p:cViewPr>
  </p:sorterViewPr>
  <p:notesViewPr>
    <p:cSldViewPr>
      <p:cViewPr varScale="1">
        <p:scale>
          <a:sx n="57" d="100"/>
          <a:sy n="57" d="100"/>
        </p:scale>
        <p:origin x="-184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EBC76-639E-4EE8-9881-B0544EA9814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802CDF-EFDC-4112-8D32-60B9DCA3B66A}">
      <dgm:prSet phldrT="[Текст]" custT="1"/>
      <dgm:spPr>
        <a:solidFill>
          <a:srgbClr val="00B050"/>
        </a:solidFill>
        <a:ln w="38100">
          <a:solidFill>
            <a:srgbClr val="92D050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Невролог Нейрохирург</a:t>
          </a:r>
          <a:endParaRPr lang="ru-RU" sz="2000" b="1" dirty="0">
            <a:solidFill>
              <a:schemeClr val="tx1"/>
            </a:solidFill>
          </a:endParaRPr>
        </a:p>
      </dgm:t>
    </dgm:pt>
    <dgm:pt modelId="{6DC90F78-C1D4-4FF6-B49B-071C736E0C59}" type="parTrans" cxnId="{539F9783-6F59-497B-A9EF-E4197AA47830}">
      <dgm:prSet/>
      <dgm:spPr/>
      <dgm:t>
        <a:bodyPr/>
        <a:lstStyle/>
        <a:p>
          <a:endParaRPr lang="ru-RU" sz="1800"/>
        </a:p>
      </dgm:t>
    </dgm:pt>
    <dgm:pt modelId="{10C48836-16FA-42E1-87D0-EEE9EB57E473}" type="sibTrans" cxnId="{539F9783-6F59-497B-A9EF-E4197AA47830}">
      <dgm:prSet/>
      <dgm:spPr>
        <a:solidFill>
          <a:schemeClr val="tx2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ru-RU" sz="1800"/>
        </a:p>
      </dgm:t>
    </dgm:pt>
    <dgm:pt modelId="{F9B7104D-B4CC-479D-82DA-B78430A358E9}">
      <dgm:prSet phldrT="[Текст]" custT="1"/>
      <dgm:spPr>
        <a:solidFill>
          <a:srgbClr val="E64126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Травматолог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Кардиолог</a:t>
          </a:r>
          <a:endParaRPr lang="ru-RU" sz="1800" b="1" dirty="0">
            <a:solidFill>
              <a:schemeClr val="tx1"/>
            </a:solidFill>
          </a:endParaRPr>
        </a:p>
      </dgm:t>
    </dgm:pt>
    <dgm:pt modelId="{C266246C-19A1-41D7-9F34-5F1FB60B3A19}" type="parTrans" cxnId="{2C9503F6-0813-4B83-9E05-17296B834085}">
      <dgm:prSet/>
      <dgm:spPr/>
      <dgm:t>
        <a:bodyPr/>
        <a:lstStyle/>
        <a:p>
          <a:endParaRPr lang="ru-RU" sz="1800"/>
        </a:p>
      </dgm:t>
    </dgm:pt>
    <dgm:pt modelId="{E1537D0B-1D53-458C-8F61-26B4098FFB0D}" type="sibTrans" cxnId="{2C9503F6-0813-4B83-9E05-17296B83408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7A0DCDFE-F212-4C53-8837-C9A5ED6B8170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Окулист</a:t>
          </a:r>
        </a:p>
        <a:p>
          <a:r>
            <a:rPr lang="ru-RU" sz="1800" b="1" dirty="0" err="1" smtClean="0">
              <a:solidFill>
                <a:schemeClr val="tx1"/>
              </a:solidFill>
            </a:rPr>
            <a:t>ЛОР-врач</a:t>
          </a:r>
          <a:endParaRPr lang="ru-RU" sz="1800" b="1" dirty="0" smtClean="0">
            <a:solidFill>
              <a:schemeClr val="tx1"/>
            </a:solidFill>
          </a:endParaRPr>
        </a:p>
        <a:p>
          <a:r>
            <a:rPr lang="ru-RU" sz="1800" b="1" dirty="0" smtClean="0">
              <a:solidFill>
                <a:schemeClr val="tx1"/>
              </a:solidFill>
            </a:rPr>
            <a:t>Уролог</a:t>
          </a:r>
          <a:endParaRPr lang="ru-RU" sz="1800" b="1" dirty="0">
            <a:solidFill>
              <a:schemeClr val="tx1"/>
            </a:solidFill>
          </a:endParaRPr>
        </a:p>
      </dgm:t>
    </dgm:pt>
    <dgm:pt modelId="{B3C81882-0FD0-4E63-8BB6-BA8B58AC0F82}" type="parTrans" cxnId="{9EB7D79F-AEC4-4E84-BE83-8126A319F291}">
      <dgm:prSet/>
      <dgm:spPr/>
      <dgm:t>
        <a:bodyPr/>
        <a:lstStyle/>
        <a:p>
          <a:endParaRPr lang="ru-RU" sz="1800"/>
        </a:p>
      </dgm:t>
    </dgm:pt>
    <dgm:pt modelId="{442FC3F5-1C69-440D-A190-0D56F4F467E8}" type="sibTrans" cxnId="{9EB7D79F-AEC4-4E84-BE83-8126A319F29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4177D7C0-66C2-49D7-A4A9-BF333594B8D1}">
      <dgm:prSet phldrT="[Текст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Врач ЛФК</a:t>
          </a:r>
          <a:endParaRPr lang="ru-RU" sz="2000" b="1" dirty="0">
            <a:solidFill>
              <a:schemeClr val="bg1"/>
            </a:solidFill>
          </a:endParaRPr>
        </a:p>
      </dgm:t>
    </dgm:pt>
    <dgm:pt modelId="{8D0ABF46-7CD0-4B5C-93EB-EB9A656FF021}" type="parTrans" cxnId="{FF18ED24-FA87-458B-AEC3-700D27FE1877}">
      <dgm:prSet/>
      <dgm:spPr/>
      <dgm:t>
        <a:bodyPr/>
        <a:lstStyle/>
        <a:p>
          <a:endParaRPr lang="ru-RU" sz="1800"/>
        </a:p>
      </dgm:t>
    </dgm:pt>
    <dgm:pt modelId="{0FC2AE43-764C-4DF5-AA30-E7BB570E7D14}" type="sibTrans" cxnId="{FF18ED24-FA87-458B-AEC3-700D27FE187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7538247B-EE8A-48D3-87CD-34B5C225DE1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/>
      </dgm:spPr>
      <dgm:t>
        <a:bodyPr/>
        <a:lstStyle/>
        <a:p>
          <a:r>
            <a:rPr lang="ru-RU" sz="1700" dirty="0" smtClean="0"/>
            <a:t/>
          </a:r>
          <a:br>
            <a:rPr lang="ru-RU" sz="1700" dirty="0" smtClean="0"/>
          </a:br>
          <a:r>
            <a:rPr lang="ru-RU" sz="1700" b="1" dirty="0" smtClean="0">
              <a:solidFill>
                <a:schemeClr val="tx1"/>
              </a:solidFill>
            </a:rPr>
            <a:t>Инструктор ЛФК  </a:t>
          </a:r>
          <a:br>
            <a:rPr lang="ru-RU" sz="1700" b="1" dirty="0" smtClean="0">
              <a:solidFill>
                <a:schemeClr val="tx1"/>
              </a:solidFill>
            </a:rPr>
          </a:br>
          <a:r>
            <a:rPr lang="ru-RU" sz="1700" b="1" dirty="0" err="1" smtClean="0">
              <a:solidFill>
                <a:schemeClr val="tx1"/>
              </a:solidFill>
            </a:rPr>
            <a:t>Эрготерапевт</a:t>
          </a:r>
          <a:endParaRPr lang="ru-RU" sz="1700" b="1" dirty="0" smtClean="0">
            <a:solidFill>
              <a:schemeClr val="tx1"/>
            </a:solidFill>
          </a:endParaRPr>
        </a:p>
        <a:p>
          <a:endParaRPr lang="ru-RU" sz="1700" b="1" dirty="0"/>
        </a:p>
      </dgm:t>
    </dgm:pt>
    <dgm:pt modelId="{461B1555-3DC2-43B0-A602-CD286A442C77}" type="parTrans" cxnId="{47BB7248-57E3-4C25-9563-3515C27946C3}">
      <dgm:prSet/>
      <dgm:spPr/>
      <dgm:t>
        <a:bodyPr/>
        <a:lstStyle/>
        <a:p>
          <a:endParaRPr lang="ru-RU" sz="1800"/>
        </a:p>
      </dgm:t>
    </dgm:pt>
    <dgm:pt modelId="{4EFA7159-489B-4251-BD94-437C317FFFBF}" type="sibTrans" cxnId="{47BB7248-57E3-4C25-9563-3515C27946C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7B0AB852-034B-477A-9E43-0E54B585719F}">
      <dgm:prSet phldrT="[Текст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38100"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М/С по массажу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AED9C05B-D56E-4DC0-BD31-B8E02A1BEBFC}" type="parTrans" cxnId="{A5AF5ED7-E901-484D-8370-393A4F03AAA2}">
      <dgm:prSet/>
      <dgm:spPr/>
      <dgm:t>
        <a:bodyPr/>
        <a:lstStyle/>
        <a:p>
          <a:endParaRPr lang="ru-RU" sz="1800"/>
        </a:p>
      </dgm:t>
    </dgm:pt>
    <dgm:pt modelId="{AD729842-77DA-4AB1-BC68-0DCF22132AD4}" type="sibTrans" cxnId="{A5AF5ED7-E901-484D-8370-393A4F03AAA2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501B17DE-F126-495A-9616-1BD3B040606D}">
      <dgm:prSet phldrT="[Текст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bg1"/>
              </a:solidFill>
            </a:rPr>
            <a:t>Врач ФТ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2F1F2334-E88A-4311-9199-FFC1AC77FC5C}" type="parTrans" cxnId="{E3E6DAE8-B14A-491B-9542-9A27709F27F2}">
      <dgm:prSet/>
      <dgm:spPr/>
      <dgm:t>
        <a:bodyPr/>
        <a:lstStyle/>
        <a:p>
          <a:endParaRPr lang="ru-RU" sz="1800"/>
        </a:p>
      </dgm:t>
    </dgm:pt>
    <dgm:pt modelId="{43107A0A-4F19-4221-A806-499E2A02FA62}" type="sibTrans" cxnId="{E3E6DAE8-B14A-491B-9542-9A27709F27F2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A026FE62-7962-4232-B0FB-6DDDE0998AA7}">
      <dgm:prSet phldrT="[Текст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38100"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М/С по ФТ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</a:endParaRPr>
        </a:p>
      </dgm:t>
    </dgm:pt>
    <dgm:pt modelId="{E6E52055-FBF0-4199-9504-A667D67A9075}" type="parTrans" cxnId="{8AD8F53D-027E-47B8-AC40-959062CF6CD0}">
      <dgm:prSet/>
      <dgm:spPr/>
      <dgm:t>
        <a:bodyPr/>
        <a:lstStyle/>
        <a:p>
          <a:endParaRPr lang="ru-RU" sz="1800"/>
        </a:p>
      </dgm:t>
    </dgm:pt>
    <dgm:pt modelId="{9ECAC1F5-AB7F-4C53-8D35-068BF71D3145}" type="sibTrans" cxnId="{8AD8F53D-027E-47B8-AC40-959062CF6CD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D4D1E3E4-66D9-47EF-A948-82B69F45979D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38100"/>
      </dgm:spPr>
      <dgm:t>
        <a:bodyPr/>
        <a:lstStyle/>
        <a:p>
          <a:r>
            <a:rPr lang="ru-RU" sz="2000" b="1" dirty="0" err="1" smtClean="0"/>
            <a:t>Соц</a:t>
          </a:r>
          <a:r>
            <a:rPr lang="ru-RU" sz="2000" b="1" dirty="0" smtClean="0"/>
            <a:t> работник</a:t>
          </a:r>
          <a:endParaRPr lang="ru-RU" sz="2000" b="1" dirty="0"/>
        </a:p>
      </dgm:t>
    </dgm:pt>
    <dgm:pt modelId="{0060C49B-F1CE-4D6D-A887-0206368BFE02}" type="parTrans" cxnId="{4E47AD60-6E32-4E7D-9610-E46065C99381}">
      <dgm:prSet/>
      <dgm:spPr/>
      <dgm:t>
        <a:bodyPr/>
        <a:lstStyle/>
        <a:p>
          <a:endParaRPr lang="ru-RU" sz="1800"/>
        </a:p>
      </dgm:t>
    </dgm:pt>
    <dgm:pt modelId="{B031D72C-8615-4172-B401-FBFE92A1BAB9}" type="sibTrans" cxnId="{4E47AD60-6E32-4E7D-9610-E46065C9938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EB44821D-E3D4-4A20-A4D3-D38938D7CD8B}">
      <dgm:prSet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  <a:ln w="41275">
          <a:solidFill>
            <a:srgbClr val="FF0000"/>
          </a:solidFill>
        </a:ln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</a:rPr>
            <a:t>Медицинский </a:t>
          </a:r>
          <a:r>
            <a:rPr lang="ru-RU" sz="1700" b="1" dirty="0" err="1" smtClean="0">
              <a:solidFill>
                <a:schemeClr val="tx1"/>
              </a:solidFill>
            </a:rPr>
            <a:t>реабилитолог</a:t>
          </a:r>
          <a:endParaRPr lang="ru-RU" sz="1700" b="1" dirty="0">
            <a:solidFill>
              <a:schemeClr val="tx1"/>
            </a:solidFill>
          </a:endParaRPr>
        </a:p>
      </dgm:t>
    </dgm:pt>
    <dgm:pt modelId="{5A23CE3A-669E-4C74-BCC2-D4680D477514}" type="parTrans" cxnId="{26B60E1B-A9B9-4DBA-9427-B19F70CB2B27}">
      <dgm:prSet/>
      <dgm:spPr/>
      <dgm:t>
        <a:bodyPr/>
        <a:lstStyle/>
        <a:p>
          <a:endParaRPr lang="ru-RU"/>
        </a:p>
      </dgm:t>
    </dgm:pt>
    <dgm:pt modelId="{624985CA-B39C-4F09-8F41-EB2912AB0951}" type="sibTrans" cxnId="{26B60E1B-A9B9-4DBA-9427-B19F70CB2B2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FCED43C-47D8-4955-AA63-70CC0A1C21F8}">
      <dgm:prSet phldrT="[Текст]" custT="1"/>
      <dgm:spPr>
        <a:blipFill rotWithShape="0">
          <a:blip xmlns:r="http://schemas.openxmlformats.org/officeDocument/2006/relationships" r:embed="rId6"/>
          <a:tile tx="0" ty="0" sx="100000" sy="100000" flip="none" algn="tl"/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Врач диетолог</a:t>
          </a:r>
          <a:endParaRPr lang="ru-RU" sz="2000" b="1" dirty="0">
            <a:solidFill>
              <a:schemeClr val="tx1"/>
            </a:solidFill>
          </a:endParaRPr>
        </a:p>
      </dgm:t>
    </dgm:pt>
    <dgm:pt modelId="{3704EFB1-0378-45DB-A680-9A565AA51DE8}" type="parTrans" cxnId="{1E5C3628-65F6-48F3-A601-4053D0C8AC18}">
      <dgm:prSet/>
      <dgm:spPr/>
      <dgm:t>
        <a:bodyPr/>
        <a:lstStyle/>
        <a:p>
          <a:endParaRPr lang="ru-RU"/>
        </a:p>
      </dgm:t>
    </dgm:pt>
    <dgm:pt modelId="{63720A5C-9BEC-4CA0-B09C-A182B949C08B}" type="sibTrans" cxnId="{1E5C3628-65F6-48F3-A601-4053D0C8AC1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716F27C-2E55-437B-824C-F8AFD1E47572}">
      <dgm:prSet phldrT="[Текст]" custT="1"/>
      <dgm:spPr>
        <a:solidFill>
          <a:srgbClr val="FFFF66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/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Медицинский психолог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Логопед </a:t>
          </a:r>
          <a:br>
            <a:rPr lang="ru-RU" sz="1800" b="1" dirty="0" smtClean="0">
              <a:solidFill>
                <a:schemeClr val="tx1"/>
              </a:solidFill>
            </a:rPr>
          </a:br>
          <a:endParaRPr lang="ru-RU" sz="1800" b="1" dirty="0">
            <a:solidFill>
              <a:schemeClr val="tx1"/>
            </a:solidFill>
          </a:endParaRPr>
        </a:p>
      </dgm:t>
    </dgm:pt>
    <dgm:pt modelId="{420A4D2E-7C0B-460E-A6E1-1747C90641C5}" type="parTrans" cxnId="{5B828EBE-F7A7-4DDE-96BB-AA4A5122AC2D}">
      <dgm:prSet/>
      <dgm:spPr/>
      <dgm:t>
        <a:bodyPr/>
        <a:lstStyle/>
        <a:p>
          <a:endParaRPr lang="ru-RU"/>
        </a:p>
      </dgm:t>
    </dgm:pt>
    <dgm:pt modelId="{8D3A34A4-F3EC-456E-8492-CA0AF26A310B}" type="sibTrans" cxnId="{5B828EBE-F7A7-4DDE-96BB-AA4A5122AC2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10DB0EF-E0B5-4EDF-A147-4A68BBDC1DF3}" type="pres">
      <dgm:prSet presAssocID="{63FEBC76-639E-4EE8-9881-B0544EA9814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C1499C0-AB10-43A4-9BA0-D0401CB70B89}" type="pres">
      <dgm:prSet presAssocID="{ED802CDF-EFDC-4112-8D32-60B9DCA3B66A}" presName="compNode" presStyleCnt="0"/>
      <dgm:spPr/>
    </dgm:pt>
    <dgm:pt modelId="{2075FB6A-57DE-453C-8669-E3B9CDB16920}" type="pres">
      <dgm:prSet presAssocID="{ED802CDF-EFDC-4112-8D32-60B9DCA3B66A}" presName="dummyConnPt" presStyleCnt="0"/>
      <dgm:spPr/>
    </dgm:pt>
    <dgm:pt modelId="{A9DC26AA-2EA3-47A2-A0C9-92F6E740C957}" type="pres">
      <dgm:prSet presAssocID="{ED802CDF-EFDC-4112-8D32-60B9DCA3B66A}" presName="node" presStyleLbl="node1" presStyleIdx="0" presStyleCnt="12" custScaleX="116599" custLinFactNeighborX="-516" custLinFactNeighborY="-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B1EA3-4285-4403-953E-5DD9BDD3E2A2}" type="pres">
      <dgm:prSet presAssocID="{10C48836-16FA-42E1-87D0-EEE9EB57E473}" presName="sibTrans" presStyleLbl="bgSibTrans2D1" presStyleIdx="0" presStyleCnt="11" custLinFactNeighborX="586" custLinFactNeighborY="-27287"/>
      <dgm:spPr/>
      <dgm:t>
        <a:bodyPr/>
        <a:lstStyle/>
        <a:p>
          <a:endParaRPr lang="ru-RU"/>
        </a:p>
      </dgm:t>
    </dgm:pt>
    <dgm:pt modelId="{DC597C42-3256-488B-A9ED-93033866F1A2}" type="pres">
      <dgm:prSet presAssocID="{F9B7104D-B4CC-479D-82DA-B78430A358E9}" presName="compNode" presStyleCnt="0"/>
      <dgm:spPr/>
    </dgm:pt>
    <dgm:pt modelId="{06C2AFA2-56A8-41D7-A293-65EED390FCD4}" type="pres">
      <dgm:prSet presAssocID="{F9B7104D-B4CC-479D-82DA-B78430A358E9}" presName="dummyConnPt" presStyleCnt="0"/>
      <dgm:spPr/>
    </dgm:pt>
    <dgm:pt modelId="{0220B23A-8621-40A7-B46A-FFC276269C34}" type="pres">
      <dgm:prSet presAssocID="{F9B7104D-B4CC-479D-82DA-B78430A358E9}" presName="node" presStyleLbl="node1" presStyleIdx="1" presStyleCnt="12" custScaleX="117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25A8D-E304-47FF-9F5F-D8CBEF8C02DC}" type="pres">
      <dgm:prSet presAssocID="{E1537D0B-1D53-458C-8F61-26B4098FFB0D}" presName="sibTrans" presStyleLbl="bgSibTrans2D1" presStyleIdx="1" presStyleCnt="11"/>
      <dgm:spPr/>
      <dgm:t>
        <a:bodyPr/>
        <a:lstStyle/>
        <a:p>
          <a:endParaRPr lang="ru-RU"/>
        </a:p>
      </dgm:t>
    </dgm:pt>
    <dgm:pt modelId="{EB469ADA-F117-4BEB-91C5-0FC7E41F09C6}" type="pres">
      <dgm:prSet presAssocID="{7A0DCDFE-F212-4C53-8837-C9A5ED6B8170}" presName="compNode" presStyleCnt="0"/>
      <dgm:spPr/>
    </dgm:pt>
    <dgm:pt modelId="{2769661E-A141-4AEA-96FB-5569CC2AE16D}" type="pres">
      <dgm:prSet presAssocID="{7A0DCDFE-F212-4C53-8837-C9A5ED6B8170}" presName="dummyConnPt" presStyleCnt="0"/>
      <dgm:spPr/>
    </dgm:pt>
    <dgm:pt modelId="{D6798D9B-19B5-435B-9AA9-D5380468C817}" type="pres">
      <dgm:prSet presAssocID="{7A0DCDFE-F212-4C53-8837-C9A5ED6B8170}" presName="node" presStyleLbl="node1" presStyleIdx="2" presStyleCnt="12" custScaleX="116625" custLinFactNeighborX="-503" custLinFactNeighborY="-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42DB1-3A32-41F5-8782-8F0222D9185F}" type="pres">
      <dgm:prSet presAssocID="{442FC3F5-1C69-440D-A190-0D56F4F467E8}" presName="sibTrans" presStyleLbl="bgSibTrans2D1" presStyleIdx="2" presStyleCnt="11"/>
      <dgm:spPr/>
      <dgm:t>
        <a:bodyPr/>
        <a:lstStyle/>
        <a:p>
          <a:endParaRPr lang="ru-RU"/>
        </a:p>
      </dgm:t>
    </dgm:pt>
    <dgm:pt modelId="{D7FA12D0-AC49-4513-AD8D-B9105099935B}" type="pres">
      <dgm:prSet presAssocID="{EB44821D-E3D4-4A20-A4D3-D38938D7CD8B}" presName="compNode" presStyleCnt="0"/>
      <dgm:spPr/>
    </dgm:pt>
    <dgm:pt modelId="{0985C1B5-5B04-4104-BD77-8F44DCA41C0D}" type="pres">
      <dgm:prSet presAssocID="{EB44821D-E3D4-4A20-A4D3-D38938D7CD8B}" presName="dummyConnPt" presStyleCnt="0"/>
      <dgm:spPr/>
    </dgm:pt>
    <dgm:pt modelId="{3C8E005C-1F06-49E7-A78D-D5F15A6C0AE0}" type="pres">
      <dgm:prSet presAssocID="{EB44821D-E3D4-4A20-A4D3-D38938D7CD8B}" presName="node" presStyleLbl="node1" presStyleIdx="3" presStyleCnt="12" custScaleX="117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825C5-73F4-446E-B602-F83EAE42C984}" type="pres">
      <dgm:prSet presAssocID="{624985CA-B39C-4F09-8F41-EB2912AB0951}" presName="sibTrans" presStyleLbl="bgSibTrans2D1" presStyleIdx="3" presStyleCnt="11"/>
      <dgm:spPr/>
      <dgm:t>
        <a:bodyPr/>
        <a:lstStyle/>
        <a:p>
          <a:endParaRPr lang="ru-RU"/>
        </a:p>
      </dgm:t>
    </dgm:pt>
    <dgm:pt modelId="{32A30CE4-BB9E-4E94-A3FF-53D114F3D542}" type="pres">
      <dgm:prSet presAssocID="{2FCED43C-47D8-4955-AA63-70CC0A1C21F8}" presName="compNode" presStyleCnt="0"/>
      <dgm:spPr/>
    </dgm:pt>
    <dgm:pt modelId="{49E263A7-97DB-40F2-81E2-5070508B9C0F}" type="pres">
      <dgm:prSet presAssocID="{2FCED43C-47D8-4955-AA63-70CC0A1C21F8}" presName="dummyConnPt" presStyleCnt="0"/>
      <dgm:spPr/>
    </dgm:pt>
    <dgm:pt modelId="{D4D016AE-82EE-4566-A44F-D0BD4304641C}" type="pres">
      <dgm:prSet presAssocID="{2FCED43C-47D8-4955-AA63-70CC0A1C21F8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316CA-65AD-45EE-94FD-FE0F427BAD9E}" type="pres">
      <dgm:prSet presAssocID="{63720A5C-9BEC-4CA0-B09C-A182B949C08B}" presName="sibTrans" presStyleLbl="bgSibTrans2D1" presStyleIdx="4" presStyleCnt="11" custLinFactNeighborX="1771" custLinFactNeighborY="35163"/>
      <dgm:spPr/>
      <dgm:t>
        <a:bodyPr/>
        <a:lstStyle/>
        <a:p>
          <a:endParaRPr lang="ru-RU"/>
        </a:p>
      </dgm:t>
    </dgm:pt>
    <dgm:pt modelId="{4B4FBB7F-4B6C-49B9-9A9A-295239EE91EA}" type="pres">
      <dgm:prSet presAssocID="{4177D7C0-66C2-49D7-A4A9-BF333594B8D1}" presName="compNode" presStyleCnt="0"/>
      <dgm:spPr/>
    </dgm:pt>
    <dgm:pt modelId="{34A44AB9-3566-48FA-8DE8-012E993B81B0}" type="pres">
      <dgm:prSet presAssocID="{4177D7C0-66C2-49D7-A4A9-BF333594B8D1}" presName="dummyConnPt" presStyleCnt="0"/>
      <dgm:spPr/>
    </dgm:pt>
    <dgm:pt modelId="{8607338A-3533-44C1-BC3C-D0286CB8AAD6}" type="pres">
      <dgm:prSet presAssocID="{4177D7C0-66C2-49D7-A4A9-BF333594B8D1}" presName="node" presStyleLbl="node1" presStyleIdx="5" presStyleCnt="12" custLinFactNeighborX="-264" custLinFactNeighborY="-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C6080-7FF6-4BC2-800C-BF5529B6AFEB}" type="pres">
      <dgm:prSet presAssocID="{0FC2AE43-764C-4DF5-AA30-E7BB570E7D14}" presName="sibTrans" presStyleLbl="bgSibTrans2D1" presStyleIdx="5" presStyleCnt="11"/>
      <dgm:spPr/>
      <dgm:t>
        <a:bodyPr/>
        <a:lstStyle/>
        <a:p>
          <a:endParaRPr lang="ru-RU"/>
        </a:p>
      </dgm:t>
    </dgm:pt>
    <dgm:pt modelId="{53A6D87F-5748-456D-9109-DEBA474B71DB}" type="pres">
      <dgm:prSet presAssocID="{7538247B-EE8A-48D3-87CD-34B5C225DE1D}" presName="compNode" presStyleCnt="0"/>
      <dgm:spPr/>
    </dgm:pt>
    <dgm:pt modelId="{BC16EAC9-0AB4-4C22-BFC2-3745A2C13FE8}" type="pres">
      <dgm:prSet presAssocID="{7538247B-EE8A-48D3-87CD-34B5C225DE1D}" presName="dummyConnPt" presStyleCnt="0"/>
      <dgm:spPr/>
    </dgm:pt>
    <dgm:pt modelId="{42E8CD2D-008F-4937-B022-7F7969382A32}" type="pres">
      <dgm:prSet presAssocID="{7538247B-EE8A-48D3-87CD-34B5C225DE1D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649F2-48EE-4F8F-95F5-448850947429}" type="pres">
      <dgm:prSet presAssocID="{4EFA7159-489B-4251-BD94-437C317FFFBF}" presName="sibTrans" presStyleLbl="bgSibTrans2D1" presStyleIdx="6" presStyleCnt="11"/>
      <dgm:spPr/>
      <dgm:t>
        <a:bodyPr/>
        <a:lstStyle/>
        <a:p>
          <a:endParaRPr lang="ru-RU"/>
        </a:p>
      </dgm:t>
    </dgm:pt>
    <dgm:pt modelId="{8FBFB673-C723-44F8-8EB3-80EFBC296C4F}" type="pres">
      <dgm:prSet presAssocID="{7B0AB852-034B-477A-9E43-0E54B585719F}" presName="compNode" presStyleCnt="0"/>
      <dgm:spPr/>
    </dgm:pt>
    <dgm:pt modelId="{ECFA2386-E382-48A1-942F-9528AC649F48}" type="pres">
      <dgm:prSet presAssocID="{7B0AB852-034B-477A-9E43-0E54B585719F}" presName="dummyConnPt" presStyleCnt="0"/>
      <dgm:spPr/>
    </dgm:pt>
    <dgm:pt modelId="{FA54E0B1-A298-483E-8A73-3860E10324E6}" type="pres">
      <dgm:prSet presAssocID="{7B0AB852-034B-477A-9E43-0E54B585719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5111F-9FFF-4782-87D1-E0311D67C246}" type="pres">
      <dgm:prSet presAssocID="{AD729842-77DA-4AB1-BC68-0DCF22132AD4}" presName="sibTrans" presStyleLbl="bgSibTrans2D1" presStyleIdx="7" presStyleCnt="11"/>
      <dgm:spPr/>
      <dgm:t>
        <a:bodyPr/>
        <a:lstStyle/>
        <a:p>
          <a:endParaRPr lang="ru-RU"/>
        </a:p>
      </dgm:t>
    </dgm:pt>
    <dgm:pt modelId="{8DF14E9C-1B36-402A-AE74-6AD2B56D2A71}" type="pres">
      <dgm:prSet presAssocID="{501B17DE-F126-495A-9616-1BD3B040606D}" presName="compNode" presStyleCnt="0"/>
      <dgm:spPr/>
    </dgm:pt>
    <dgm:pt modelId="{1507E4B2-5B09-406E-AB20-0F1142724F02}" type="pres">
      <dgm:prSet presAssocID="{501B17DE-F126-495A-9616-1BD3B040606D}" presName="dummyConnPt" presStyleCnt="0"/>
      <dgm:spPr/>
    </dgm:pt>
    <dgm:pt modelId="{EFD2B4F5-BC3F-49C3-B909-587590D4C75A}" type="pres">
      <dgm:prSet presAssocID="{501B17DE-F126-495A-9616-1BD3B040606D}" presName="node" presStyleLbl="node1" presStyleIdx="8" presStyleCnt="12" custScaleX="109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65B2F-182F-4C0B-AFD1-8B994A605C8C}" type="pres">
      <dgm:prSet presAssocID="{43107A0A-4F19-4221-A806-499E2A02FA62}" presName="sibTrans" presStyleLbl="bgSibTrans2D1" presStyleIdx="8" presStyleCnt="11"/>
      <dgm:spPr/>
      <dgm:t>
        <a:bodyPr/>
        <a:lstStyle/>
        <a:p>
          <a:endParaRPr lang="ru-RU"/>
        </a:p>
      </dgm:t>
    </dgm:pt>
    <dgm:pt modelId="{F3F3D83A-541C-4531-80E7-6B69EF5E4C41}" type="pres">
      <dgm:prSet presAssocID="{A026FE62-7962-4232-B0FB-6DDDE0998AA7}" presName="compNode" presStyleCnt="0"/>
      <dgm:spPr/>
    </dgm:pt>
    <dgm:pt modelId="{620AAF3E-697C-41F5-ADA7-BABDBD1D2201}" type="pres">
      <dgm:prSet presAssocID="{A026FE62-7962-4232-B0FB-6DDDE0998AA7}" presName="dummyConnPt" presStyleCnt="0"/>
      <dgm:spPr/>
    </dgm:pt>
    <dgm:pt modelId="{3DECD820-6F4A-4A6A-8D1B-10D7C1B470BF}" type="pres">
      <dgm:prSet presAssocID="{A026FE62-7962-4232-B0FB-6DDDE0998AA7}" presName="node" presStyleLbl="node1" presStyleIdx="9" presStyleCnt="12" custScaleX="109887" custLinFactNeighborX="-25" custLinFactNeighborY="-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DD3FA-1811-4200-801E-707530BD9D68}" type="pres">
      <dgm:prSet presAssocID="{9ECAC1F5-AB7F-4C53-8D35-068BF71D3145}" presName="sibTrans" presStyleLbl="bgSibTrans2D1" presStyleIdx="9" presStyleCnt="11"/>
      <dgm:spPr/>
      <dgm:t>
        <a:bodyPr/>
        <a:lstStyle/>
        <a:p>
          <a:endParaRPr lang="ru-RU"/>
        </a:p>
      </dgm:t>
    </dgm:pt>
    <dgm:pt modelId="{03907BF4-3FA4-4C1F-BE87-D15810E31B77}" type="pres">
      <dgm:prSet presAssocID="{4716F27C-2E55-437B-824C-F8AFD1E47572}" presName="compNode" presStyleCnt="0"/>
      <dgm:spPr/>
    </dgm:pt>
    <dgm:pt modelId="{C202F005-D89E-4586-9D22-9C3E8FB75139}" type="pres">
      <dgm:prSet presAssocID="{4716F27C-2E55-437B-824C-F8AFD1E47572}" presName="dummyConnPt" presStyleCnt="0"/>
      <dgm:spPr/>
    </dgm:pt>
    <dgm:pt modelId="{D0549219-B0C2-4CFD-83A0-CDD57AB485BF}" type="pres">
      <dgm:prSet presAssocID="{4716F27C-2E55-437B-824C-F8AFD1E47572}" presName="node" presStyleLbl="node1" presStyleIdx="10" presStyleCnt="12" custScaleX="119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0CD98-85FD-4D19-AC1E-6271486CA16E}" type="pres">
      <dgm:prSet presAssocID="{8D3A34A4-F3EC-456E-8492-CA0AF26A310B}" presName="sibTrans" presStyleLbl="bgSibTrans2D1" presStyleIdx="10" presStyleCnt="11" custLinFactNeighborX="1771" custLinFactNeighborY="35163"/>
      <dgm:spPr/>
      <dgm:t>
        <a:bodyPr/>
        <a:lstStyle/>
        <a:p>
          <a:endParaRPr lang="ru-RU"/>
        </a:p>
      </dgm:t>
    </dgm:pt>
    <dgm:pt modelId="{5D3156F2-C820-4F37-B954-E1F11B8058AD}" type="pres">
      <dgm:prSet presAssocID="{D4D1E3E4-66D9-47EF-A948-82B69F45979D}" presName="compNode" presStyleCnt="0"/>
      <dgm:spPr/>
    </dgm:pt>
    <dgm:pt modelId="{74C5DE9F-48D1-4504-BEF7-1712BECDDA18}" type="pres">
      <dgm:prSet presAssocID="{D4D1E3E4-66D9-47EF-A948-82B69F45979D}" presName="dummyConnPt" presStyleCnt="0"/>
      <dgm:spPr/>
    </dgm:pt>
    <dgm:pt modelId="{688C7DC0-E0BE-478C-973D-42C734BB5062}" type="pres">
      <dgm:prSet presAssocID="{D4D1E3E4-66D9-47EF-A948-82B69F45979D}" presName="node" presStyleLbl="node1" presStyleIdx="11" presStyleCnt="12" custScaleX="119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47AD60-6E32-4E7D-9610-E46065C99381}" srcId="{63FEBC76-639E-4EE8-9881-B0544EA98148}" destId="{D4D1E3E4-66D9-47EF-A948-82B69F45979D}" srcOrd="11" destOrd="0" parTransId="{0060C49B-F1CE-4D6D-A887-0206368BFE02}" sibTransId="{B031D72C-8615-4172-B401-FBFE92A1BAB9}"/>
    <dgm:cxn modelId="{2C9503F6-0813-4B83-9E05-17296B834085}" srcId="{63FEBC76-639E-4EE8-9881-B0544EA98148}" destId="{F9B7104D-B4CC-479D-82DA-B78430A358E9}" srcOrd="1" destOrd="0" parTransId="{C266246C-19A1-41D7-9F34-5F1FB60B3A19}" sibTransId="{E1537D0B-1D53-458C-8F61-26B4098FFB0D}"/>
    <dgm:cxn modelId="{9EB7D79F-AEC4-4E84-BE83-8126A319F291}" srcId="{63FEBC76-639E-4EE8-9881-B0544EA98148}" destId="{7A0DCDFE-F212-4C53-8837-C9A5ED6B8170}" srcOrd="2" destOrd="0" parTransId="{B3C81882-0FD0-4E63-8BB6-BA8B58AC0F82}" sibTransId="{442FC3F5-1C69-440D-A190-0D56F4F467E8}"/>
    <dgm:cxn modelId="{E3E6DAE8-B14A-491B-9542-9A27709F27F2}" srcId="{63FEBC76-639E-4EE8-9881-B0544EA98148}" destId="{501B17DE-F126-495A-9616-1BD3B040606D}" srcOrd="8" destOrd="0" parTransId="{2F1F2334-E88A-4311-9199-FFC1AC77FC5C}" sibTransId="{43107A0A-4F19-4221-A806-499E2A02FA62}"/>
    <dgm:cxn modelId="{C04BAE37-DF56-4214-9524-1CD2FC282B5B}" type="presOf" srcId="{E1537D0B-1D53-458C-8F61-26B4098FFB0D}" destId="{AA125A8D-E304-47FF-9F5F-D8CBEF8C02DC}" srcOrd="0" destOrd="0" presId="urn:microsoft.com/office/officeart/2005/8/layout/bProcess4"/>
    <dgm:cxn modelId="{2009BCDC-21EF-4741-9CD6-F25E51C4340D}" type="presOf" srcId="{624985CA-B39C-4F09-8F41-EB2912AB0951}" destId="{976825C5-73F4-446E-B602-F83EAE42C984}" srcOrd="0" destOrd="0" presId="urn:microsoft.com/office/officeart/2005/8/layout/bProcess4"/>
    <dgm:cxn modelId="{785ACB4B-CCFA-4D24-8892-EBB5799A7F03}" type="presOf" srcId="{0FC2AE43-764C-4DF5-AA30-E7BB570E7D14}" destId="{37AC6080-7FF6-4BC2-800C-BF5529B6AFEB}" srcOrd="0" destOrd="0" presId="urn:microsoft.com/office/officeart/2005/8/layout/bProcess4"/>
    <dgm:cxn modelId="{5B828EBE-F7A7-4DDE-96BB-AA4A5122AC2D}" srcId="{63FEBC76-639E-4EE8-9881-B0544EA98148}" destId="{4716F27C-2E55-437B-824C-F8AFD1E47572}" srcOrd="10" destOrd="0" parTransId="{420A4D2E-7C0B-460E-A6E1-1747C90641C5}" sibTransId="{8D3A34A4-F3EC-456E-8492-CA0AF26A310B}"/>
    <dgm:cxn modelId="{10CF2DF9-0771-408F-BB08-A3F8F2D41437}" type="presOf" srcId="{4EFA7159-489B-4251-BD94-437C317FFFBF}" destId="{F02649F2-48EE-4F8F-95F5-448850947429}" srcOrd="0" destOrd="0" presId="urn:microsoft.com/office/officeart/2005/8/layout/bProcess4"/>
    <dgm:cxn modelId="{41F6E023-CCA0-4D93-B8BC-32C55CBD2FB8}" type="presOf" srcId="{4716F27C-2E55-437B-824C-F8AFD1E47572}" destId="{D0549219-B0C2-4CFD-83A0-CDD57AB485BF}" srcOrd="0" destOrd="0" presId="urn:microsoft.com/office/officeart/2005/8/layout/bProcess4"/>
    <dgm:cxn modelId="{0E79E7C7-5195-49A7-9365-DAB4E88354A9}" type="presOf" srcId="{4177D7C0-66C2-49D7-A4A9-BF333594B8D1}" destId="{8607338A-3533-44C1-BC3C-D0286CB8AAD6}" srcOrd="0" destOrd="0" presId="urn:microsoft.com/office/officeart/2005/8/layout/bProcess4"/>
    <dgm:cxn modelId="{BE9337D5-6670-4EC6-BCC9-4C0D7D1D92FA}" type="presOf" srcId="{7538247B-EE8A-48D3-87CD-34B5C225DE1D}" destId="{42E8CD2D-008F-4937-B022-7F7969382A32}" srcOrd="0" destOrd="0" presId="urn:microsoft.com/office/officeart/2005/8/layout/bProcess4"/>
    <dgm:cxn modelId="{539F9783-6F59-497B-A9EF-E4197AA47830}" srcId="{63FEBC76-639E-4EE8-9881-B0544EA98148}" destId="{ED802CDF-EFDC-4112-8D32-60B9DCA3B66A}" srcOrd="0" destOrd="0" parTransId="{6DC90F78-C1D4-4FF6-B49B-071C736E0C59}" sibTransId="{10C48836-16FA-42E1-87D0-EEE9EB57E473}"/>
    <dgm:cxn modelId="{DD6B35BC-03F4-43FB-ADCF-FB844B7922C4}" type="presOf" srcId="{EB44821D-E3D4-4A20-A4D3-D38938D7CD8B}" destId="{3C8E005C-1F06-49E7-A78D-D5F15A6C0AE0}" srcOrd="0" destOrd="0" presId="urn:microsoft.com/office/officeart/2005/8/layout/bProcess4"/>
    <dgm:cxn modelId="{8AD8F53D-027E-47B8-AC40-959062CF6CD0}" srcId="{63FEBC76-639E-4EE8-9881-B0544EA98148}" destId="{A026FE62-7962-4232-B0FB-6DDDE0998AA7}" srcOrd="9" destOrd="0" parTransId="{E6E52055-FBF0-4199-9504-A667D67A9075}" sibTransId="{9ECAC1F5-AB7F-4C53-8D35-068BF71D3145}"/>
    <dgm:cxn modelId="{47BB7248-57E3-4C25-9563-3515C27946C3}" srcId="{63FEBC76-639E-4EE8-9881-B0544EA98148}" destId="{7538247B-EE8A-48D3-87CD-34B5C225DE1D}" srcOrd="6" destOrd="0" parTransId="{461B1555-3DC2-43B0-A602-CD286A442C77}" sibTransId="{4EFA7159-489B-4251-BD94-437C317FFFBF}"/>
    <dgm:cxn modelId="{1E5C3628-65F6-48F3-A601-4053D0C8AC18}" srcId="{63FEBC76-639E-4EE8-9881-B0544EA98148}" destId="{2FCED43C-47D8-4955-AA63-70CC0A1C21F8}" srcOrd="4" destOrd="0" parTransId="{3704EFB1-0378-45DB-A680-9A565AA51DE8}" sibTransId="{63720A5C-9BEC-4CA0-B09C-A182B949C08B}"/>
    <dgm:cxn modelId="{27C9C698-441F-4EED-BDAE-ECA06D209FFB}" type="presOf" srcId="{442FC3F5-1C69-440D-A190-0D56F4F467E8}" destId="{F0E42DB1-3A32-41F5-8782-8F0222D9185F}" srcOrd="0" destOrd="0" presId="urn:microsoft.com/office/officeart/2005/8/layout/bProcess4"/>
    <dgm:cxn modelId="{9A635F2B-3AE9-44A8-AFC5-1BEE68873624}" type="presOf" srcId="{9ECAC1F5-AB7F-4C53-8D35-068BF71D3145}" destId="{2E3DD3FA-1811-4200-801E-707530BD9D68}" srcOrd="0" destOrd="0" presId="urn:microsoft.com/office/officeart/2005/8/layout/bProcess4"/>
    <dgm:cxn modelId="{FF18ED24-FA87-458B-AEC3-700D27FE1877}" srcId="{63FEBC76-639E-4EE8-9881-B0544EA98148}" destId="{4177D7C0-66C2-49D7-A4A9-BF333594B8D1}" srcOrd="5" destOrd="0" parTransId="{8D0ABF46-7CD0-4B5C-93EB-EB9A656FF021}" sibTransId="{0FC2AE43-764C-4DF5-AA30-E7BB570E7D14}"/>
    <dgm:cxn modelId="{0734F6AB-D193-4B61-88C3-9DFEE16F84AC}" type="presOf" srcId="{F9B7104D-B4CC-479D-82DA-B78430A358E9}" destId="{0220B23A-8621-40A7-B46A-FFC276269C34}" srcOrd="0" destOrd="0" presId="urn:microsoft.com/office/officeart/2005/8/layout/bProcess4"/>
    <dgm:cxn modelId="{91DD411E-A03A-47E8-8C8B-2BB6162A449C}" type="presOf" srcId="{63720A5C-9BEC-4CA0-B09C-A182B949C08B}" destId="{4C9316CA-65AD-45EE-94FD-FE0F427BAD9E}" srcOrd="0" destOrd="0" presId="urn:microsoft.com/office/officeart/2005/8/layout/bProcess4"/>
    <dgm:cxn modelId="{4BA90E3A-A23F-4ACE-B5BF-8D1E4A961784}" type="presOf" srcId="{43107A0A-4F19-4221-A806-499E2A02FA62}" destId="{74B65B2F-182F-4C0B-AFD1-8B994A605C8C}" srcOrd="0" destOrd="0" presId="urn:microsoft.com/office/officeart/2005/8/layout/bProcess4"/>
    <dgm:cxn modelId="{090D55D9-70C0-45B2-BF24-712AEC95D6FE}" type="presOf" srcId="{7B0AB852-034B-477A-9E43-0E54B585719F}" destId="{FA54E0B1-A298-483E-8A73-3860E10324E6}" srcOrd="0" destOrd="0" presId="urn:microsoft.com/office/officeart/2005/8/layout/bProcess4"/>
    <dgm:cxn modelId="{61756758-E42B-4E92-B07E-80633781C6D7}" type="presOf" srcId="{ED802CDF-EFDC-4112-8D32-60B9DCA3B66A}" destId="{A9DC26AA-2EA3-47A2-A0C9-92F6E740C957}" srcOrd="0" destOrd="0" presId="urn:microsoft.com/office/officeart/2005/8/layout/bProcess4"/>
    <dgm:cxn modelId="{3BC63A08-7D1D-479C-B365-C7C141127CD4}" type="presOf" srcId="{10C48836-16FA-42E1-87D0-EEE9EB57E473}" destId="{403B1EA3-4285-4403-953E-5DD9BDD3E2A2}" srcOrd="0" destOrd="0" presId="urn:microsoft.com/office/officeart/2005/8/layout/bProcess4"/>
    <dgm:cxn modelId="{A5AF5ED7-E901-484D-8370-393A4F03AAA2}" srcId="{63FEBC76-639E-4EE8-9881-B0544EA98148}" destId="{7B0AB852-034B-477A-9E43-0E54B585719F}" srcOrd="7" destOrd="0" parTransId="{AED9C05B-D56E-4DC0-BD31-B8E02A1BEBFC}" sibTransId="{AD729842-77DA-4AB1-BC68-0DCF22132AD4}"/>
    <dgm:cxn modelId="{C3B5CEDA-4945-4F16-BA0D-D8922CDED7FB}" type="presOf" srcId="{AD729842-77DA-4AB1-BC68-0DCF22132AD4}" destId="{89A5111F-9FFF-4782-87D1-E0311D67C246}" srcOrd="0" destOrd="0" presId="urn:microsoft.com/office/officeart/2005/8/layout/bProcess4"/>
    <dgm:cxn modelId="{F43B66F6-F756-418D-B712-A2F34DFBE487}" type="presOf" srcId="{501B17DE-F126-495A-9616-1BD3B040606D}" destId="{EFD2B4F5-BC3F-49C3-B909-587590D4C75A}" srcOrd="0" destOrd="0" presId="urn:microsoft.com/office/officeart/2005/8/layout/bProcess4"/>
    <dgm:cxn modelId="{605DB169-DCDC-4C51-BD42-AE302F5DCF4A}" type="presOf" srcId="{7A0DCDFE-F212-4C53-8837-C9A5ED6B8170}" destId="{D6798D9B-19B5-435B-9AA9-D5380468C817}" srcOrd="0" destOrd="0" presId="urn:microsoft.com/office/officeart/2005/8/layout/bProcess4"/>
    <dgm:cxn modelId="{4B9CCB3B-C363-450C-8D32-3AAA51023CA7}" type="presOf" srcId="{D4D1E3E4-66D9-47EF-A948-82B69F45979D}" destId="{688C7DC0-E0BE-478C-973D-42C734BB5062}" srcOrd="0" destOrd="0" presId="urn:microsoft.com/office/officeart/2005/8/layout/bProcess4"/>
    <dgm:cxn modelId="{9764783B-7803-49F6-B125-D0741F9AE40A}" type="presOf" srcId="{2FCED43C-47D8-4955-AA63-70CC0A1C21F8}" destId="{D4D016AE-82EE-4566-A44F-D0BD4304641C}" srcOrd="0" destOrd="0" presId="urn:microsoft.com/office/officeart/2005/8/layout/bProcess4"/>
    <dgm:cxn modelId="{B9A2327E-79E9-42C2-B6AB-E0AC6E078DE1}" type="presOf" srcId="{A026FE62-7962-4232-B0FB-6DDDE0998AA7}" destId="{3DECD820-6F4A-4A6A-8D1B-10D7C1B470BF}" srcOrd="0" destOrd="0" presId="urn:microsoft.com/office/officeart/2005/8/layout/bProcess4"/>
    <dgm:cxn modelId="{91094723-8312-4418-8A18-107D2BAD7D83}" type="presOf" srcId="{63FEBC76-639E-4EE8-9881-B0544EA98148}" destId="{B10DB0EF-E0B5-4EDF-A147-4A68BBDC1DF3}" srcOrd="0" destOrd="0" presId="urn:microsoft.com/office/officeart/2005/8/layout/bProcess4"/>
    <dgm:cxn modelId="{D54B594E-9728-4138-A09D-466D8C8FE066}" type="presOf" srcId="{8D3A34A4-F3EC-456E-8492-CA0AF26A310B}" destId="{1880CD98-85FD-4D19-AC1E-6271486CA16E}" srcOrd="0" destOrd="0" presId="urn:microsoft.com/office/officeart/2005/8/layout/bProcess4"/>
    <dgm:cxn modelId="{26B60E1B-A9B9-4DBA-9427-B19F70CB2B27}" srcId="{63FEBC76-639E-4EE8-9881-B0544EA98148}" destId="{EB44821D-E3D4-4A20-A4D3-D38938D7CD8B}" srcOrd="3" destOrd="0" parTransId="{5A23CE3A-669E-4C74-BCC2-D4680D477514}" sibTransId="{624985CA-B39C-4F09-8F41-EB2912AB0951}"/>
    <dgm:cxn modelId="{B43B1980-FFE2-4D53-B1AA-D4B626736C18}" type="presParOf" srcId="{B10DB0EF-E0B5-4EDF-A147-4A68BBDC1DF3}" destId="{BC1499C0-AB10-43A4-9BA0-D0401CB70B89}" srcOrd="0" destOrd="0" presId="urn:microsoft.com/office/officeart/2005/8/layout/bProcess4"/>
    <dgm:cxn modelId="{90BC1395-032A-47BF-AF8C-76FCD07D425F}" type="presParOf" srcId="{BC1499C0-AB10-43A4-9BA0-D0401CB70B89}" destId="{2075FB6A-57DE-453C-8669-E3B9CDB16920}" srcOrd="0" destOrd="0" presId="urn:microsoft.com/office/officeart/2005/8/layout/bProcess4"/>
    <dgm:cxn modelId="{49EBD413-86C2-47A4-9156-F4388650E610}" type="presParOf" srcId="{BC1499C0-AB10-43A4-9BA0-D0401CB70B89}" destId="{A9DC26AA-2EA3-47A2-A0C9-92F6E740C957}" srcOrd="1" destOrd="0" presId="urn:microsoft.com/office/officeart/2005/8/layout/bProcess4"/>
    <dgm:cxn modelId="{1032B870-7844-4B0A-852B-A02CA9896B63}" type="presParOf" srcId="{B10DB0EF-E0B5-4EDF-A147-4A68BBDC1DF3}" destId="{403B1EA3-4285-4403-953E-5DD9BDD3E2A2}" srcOrd="1" destOrd="0" presId="urn:microsoft.com/office/officeart/2005/8/layout/bProcess4"/>
    <dgm:cxn modelId="{1FD8630F-68B9-4BEC-8132-5A6C0D520545}" type="presParOf" srcId="{B10DB0EF-E0B5-4EDF-A147-4A68BBDC1DF3}" destId="{DC597C42-3256-488B-A9ED-93033866F1A2}" srcOrd="2" destOrd="0" presId="urn:microsoft.com/office/officeart/2005/8/layout/bProcess4"/>
    <dgm:cxn modelId="{3EE687A9-63E3-4D79-9504-7F58BE3D3629}" type="presParOf" srcId="{DC597C42-3256-488B-A9ED-93033866F1A2}" destId="{06C2AFA2-56A8-41D7-A293-65EED390FCD4}" srcOrd="0" destOrd="0" presId="urn:microsoft.com/office/officeart/2005/8/layout/bProcess4"/>
    <dgm:cxn modelId="{96E7EF93-5577-4831-BF17-F1291FCD96E1}" type="presParOf" srcId="{DC597C42-3256-488B-A9ED-93033866F1A2}" destId="{0220B23A-8621-40A7-B46A-FFC276269C34}" srcOrd="1" destOrd="0" presId="urn:microsoft.com/office/officeart/2005/8/layout/bProcess4"/>
    <dgm:cxn modelId="{4867BCFA-9293-4095-8D8C-273A3DB0E4AC}" type="presParOf" srcId="{B10DB0EF-E0B5-4EDF-A147-4A68BBDC1DF3}" destId="{AA125A8D-E304-47FF-9F5F-D8CBEF8C02DC}" srcOrd="3" destOrd="0" presId="urn:microsoft.com/office/officeart/2005/8/layout/bProcess4"/>
    <dgm:cxn modelId="{2D54ABFD-4C7B-4159-ADE3-080EF79686D7}" type="presParOf" srcId="{B10DB0EF-E0B5-4EDF-A147-4A68BBDC1DF3}" destId="{EB469ADA-F117-4BEB-91C5-0FC7E41F09C6}" srcOrd="4" destOrd="0" presId="urn:microsoft.com/office/officeart/2005/8/layout/bProcess4"/>
    <dgm:cxn modelId="{24E140B9-2A6F-4FD7-8325-A5CA77A60789}" type="presParOf" srcId="{EB469ADA-F117-4BEB-91C5-0FC7E41F09C6}" destId="{2769661E-A141-4AEA-96FB-5569CC2AE16D}" srcOrd="0" destOrd="0" presId="urn:microsoft.com/office/officeart/2005/8/layout/bProcess4"/>
    <dgm:cxn modelId="{AB9ECEFE-3D45-437A-86B0-74BE995AE933}" type="presParOf" srcId="{EB469ADA-F117-4BEB-91C5-0FC7E41F09C6}" destId="{D6798D9B-19B5-435B-9AA9-D5380468C817}" srcOrd="1" destOrd="0" presId="urn:microsoft.com/office/officeart/2005/8/layout/bProcess4"/>
    <dgm:cxn modelId="{387AC170-052D-4AA7-B0CC-18A20DF8D960}" type="presParOf" srcId="{B10DB0EF-E0B5-4EDF-A147-4A68BBDC1DF3}" destId="{F0E42DB1-3A32-41F5-8782-8F0222D9185F}" srcOrd="5" destOrd="0" presId="urn:microsoft.com/office/officeart/2005/8/layout/bProcess4"/>
    <dgm:cxn modelId="{7935AD51-7CCC-4535-88E6-8DC442DEF193}" type="presParOf" srcId="{B10DB0EF-E0B5-4EDF-A147-4A68BBDC1DF3}" destId="{D7FA12D0-AC49-4513-AD8D-B9105099935B}" srcOrd="6" destOrd="0" presId="urn:microsoft.com/office/officeart/2005/8/layout/bProcess4"/>
    <dgm:cxn modelId="{0FB87001-1617-4F0B-96FC-B423CC33C1D1}" type="presParOf" srcId="{D7FA12D0-AC49-4513-AD8D-B9105099935B}" destId="{0985C1B5-5B04-4104-BD77-8F44DCA41C0D}" srcOrd="0" destOrd="0" presId="urn:microsoft.com/office/officeart/2005/8/layout/bProcess4"/>
    <dgm:cxn modelId="{5E97EB4B-64BE-41A8-9F93-AD044BC51B7A}" type="presParOf" srcId="{D7FA12D0-AC49-4513-AD8D-B9105099935B}" destId="{3C8E005C-1F06-49E7-A78D-D5F15A6C0AE0}" srcOrd="1" destOrd="0" presId="urn:microsoft.com/office/officeart/2005/8/layout/bProcess4"/>
    <dgm:cxn modelId="{E600D15C-82BC-4D94-89EC-282A95CEC727}" type="presParOf" srcId="{B10DB0EF-E0B5-4EDF-A147-4A68BBDC1DF3}" destId="{976825C5-73F4-446E-B602-F83EAE42C984}" srcOrd="7" destOrd="0" presId="urn:microsoft.com/office/officeart/2005/8/layout/bProcess4"/>
    <dgm:cxn modelId="{759A07E6-D269-4E5A-8788-FD3CA87DB19A}" type="presParOf" srcId="{B10DB0EF-E0B5-4EDF-A147-4A68BBDC1DF3}" destId="{32A30CE4-BB9E-4E94-A3FF-53D114F3D542}" srcOrd="8" destOrd="0" presId="urn:microsoft.com/office/officeart/2005/8/layout/bProcess4"/>
    <dgm:cxn modelId="{3832972A-25F1-4370-BBB0-04B9B1F1B7E7}" type="presParOf" srcId="{32A30CE4-BB9E-4E94-A3FF-53D114F3D542}" destId="{49E263A7-97DB-40F2-81E2-5070508B9C0F}" srcOrd="0" destOrd="0" presId="urn:microsoft.com/office/officeart/2005/8/layout/bProcess4"/>
    <dgm:cxn modelId="{6E6C8D04-5382-4FE0-8BA6-01261BE35C79}" type="presParOf" srcId="{32A30CE4-BB9E-4E94-A3FF-53D114F3D542}" destId="{D4D016AE-82EE-4566-A44F-D0BD4304641C}" srcOrd="1" destOrd="0" presId="urn:microsoft.com/office/officeart/2005/8/layout/bProcess4"/>
    <dgm:cxn modelId="{D945955C-B833-43AB-83CA-D06C96ED7365}" type="presParOf" srcId="{B10DB0EF-E0B5-4EDF-A147-4A68BBDC1DF3}" destId="{4C9316CA-65AD-45EE-94FD-FE0F427BAD9E}" srcOrd="9" destOrd="0" presId="urn:microsoft.com/office/officeart/2005/8/layout/bProcess4"/>
    <dgm:cxn modelId="{4B767150-C285-4E43-A35D-95249253CE44}" type="presParOf" srcId="{B10DB0EF-E0B5-4EDF-A147-4A68BBDC1DF3}" destId="{4B4FBB7F-4B6C-49B9-9A9A-295239EE91EA}" srcOrd="10" destOrd="0" presId="urn:microsoft.com/office/officeart/2005/8/layout/bProcess4"/>
    <dgm:cxn modelId="{8466EB12-BFF4-46EE-9C46-65E8F8694A66}" type="presParOf" srcId="{4B4FBB7F-4B6C-49B9-9A9A-295239EE91EA}" destId="{34A44AB9-3566-48FA-8DE8-012E993B81B0}" srcOrd="0" destOrd="0" presId="urn:microsoft.com/office/officeart/2005/8/layout/bProcess4"/>
    <dgm:cxn modelId="{FB7589B0-CA03-43E3-B8C2-46D0E167F4E0}" type="presParOf" srcId="{4B4FBB7F-4B6C-49B9-9A9A-295239EE91EA}" destId="{8607338A-3533-44C1-BC3C-D0286CB8AAD6}" srcOrd="1" destOrd="0" presId="urn:microsoft.com/office/officeart/2005/8/layout/bProcess4"/>
    <dgm:cxn modelId="{B682382B-89BD-49A2-A9AB-EBDD9C0FA002}" type="presParOf" srcId="{B10DB0EF-E0B5-4EDF-A147-4A68BBDC1DF3}" destId="{37AC6080-7FF6-4BC2-800C-BF5529B6AFEB}" srcOrd="11" destOrd="0" presId="urn:microsoft.com/office/officeart/2005/8/layout/bProcess4"/>
    <dgm:cxn modelId="{18976DE5-505F-435D-ABA7-51CAE2E94D1E}" type="presParOf" srcId="{B10DB0EF-E0B5-4EDF-A147-4A68BBDC1DF3}" destId="{53A6D87F-5748-456D-9109-DEBA474B71DB}" srcOrd="12" destOrd="0" presId="urn:microsoft.com/office/officeart/2005/8/layout/bProcess4"/>
    <dgm:cxn modelId="{147AFE58-4848-46EA-AB67-9E8A86CDD6B1}" type="presParOf" srcId="{53A6D87F-5748-456D-9109-DEBA474B71DB}" destId="{BC16EAC9-0AB4-4C22-BFC2-3745A2C13FE8}" srcOrd="0" destOrd="0" presId="urn:microsoft.com/office/officeart/2005/8/layout/bProcess4"/>
    <dgm:cxn modelId="{40553B7F-C2F5-460E-AAE6-0EAB97DA3B07}" type="presParOf" srcId="{53A6D87F-5748-456D-9109-DEBA474B71DB}" destId="{42E8CD2D-008F-4937-B022-7F7969382A32}" srcOrd="1" destOrd="0" presId="urn:microsoft.com/office/officeart/2005/8/layout/bProcess4"/>
    <dgm:cxn modelId="{887B8E6D-74E0-4DB0-816D-BA8A5BEFC6EC}" type="presParOf" srcId="{B10DB0EF-E0B5-4EDF-A147-4A68BBDC1DF3}" destId="{F02649F2-48EE-4F8F-95F5-448850947429}" srcOrd="13" destOrd="0" presId="urn:microsoft.com/office/officeart/2005/8/layout/bProcess4"/>
    <dgm:cxn modelId="{40D981C4-E9BF-4260-808F-2345DC36ECE6}" type="presParOf" srcId="{B10DB0EF-E0B5-4EDF-A147-4A68BBDC1DF3}" destId="{8FBFB673-C723-44F8-8EB3-80EFBC296C4F}" srcOrd="14" destOrd="0" presId="urn:microsoft.com/office/officeart/2005/8/layout/bProcess4"/>
    <dgm:cxn modelId="{F7200F2E-04B0-4559-9BC4-305D5A251762}" type="presParOf" srcId="{8FBFB673-C723-44F8-8EB3-80EFBC296C4F}" destId="{ECFA2386-E382-48A1-942F-9528AC649F48}" srcOrd="0" destOrd="0" presId="urn:microsoft.com/office/officeart/2005/8/layout/bProcess4"/>
    <dgm:cxn modelId="{4138C7D9-D679-47BF-89B4-3C9652118A7A}" type="presParOf" srcId="{8FBFB673-C723-44F8-8EB3-80EFBC296C4F}" destId="{FA54E0B1-A298-483E-8A73-3860E10324E6}" srcOrd="1" destOrd="0" presId="urn:microsoft.com/office/officeart/2005/8/layout/bProcess4"/>
    <dgm:cxn modelId="{47B25A94-CF73-4298-9F58-40BE19239553}" type="presParOf" srcId="{B10DB0EF-E0B5-4EDF-A147-4A68BBDC1DF3}" destId="{89A5111F-9FFF-4782-87D1-E0311D67C246}" srcOrd="15" destOrd="0" presId="urn:microsoft.com/office/officeart/2005/8/layout/bProcess4"/>
    <dgm:cxn modelId="{FE6F0AE2-D513-4599-928D-9DB9F8800AB9}" type="presParOf" srcId="{B10DB0EF-E0B5-4EDF-A147-4A68BBDC1DF3}" destId="{8DF14E9C-1B36-402A-AE74-6AD2B56D2A71}" srcOrd="16" destOrd="0" presId="urn:microsoft.com/office/officeart/2005/8/layout/bProcess4"/>
    <dgm:cxn modelId="{211338F1-3576-4B2F-B48F-C35E6EC51BE3}" type="presParOf" srcId="{8DF14E9C-1B36-402A-AE74-6AD2B56D2A71}" destId="{1507E4B2-5B09-406E-AB20-0F1142724F02}" srcOrd="0" destOrd="0" presId="urn:microsoft.com/office/officeart/2005/8/layout/bProcess4"/>
    <dgm:cxn modelId="{A088493B-3BC6-4DED-8359-F5169283C704}" type="presParOf" srcId="{8DF14E9C-1B36-402A-AE74-6AD2B56D2A71}" destId="{EFD2B4F5-BC3F-49C3-B909-587590D4C75A}" srcOrd="1" destOrd="0" presId="urn:microsoft.com/office/officeart/2005/8/layout/bProcess4"/>
    <dgm:cxn modelId="{5181E289-8379-4C63-BA87-B87B39AC6D4C}" type="presParOf" srcId="{B10DB0EF-E0B5-4EDF-A147-4A68BBDC1DF3}" destId="{74B65B2F-182F-4C0B-AFD1-8B994A605C8C}" srcOrd="17" destOrd="0" presId="urn:microsoft.com/office/officeart/2005/8/layout/bProcess4"/>
    <dgm:cxn modelId="{06055620-643F-40AD-81C1-43F7B8EBAB83}" type="presParOf" srcId="{B10DB0EF-E0B5-4EDF-A147-4A68BBDC1DF3}" destId="{F3F3D83A-541C-4531-80E7-6B69EF5E4C41}" srcOrd="18" destOrd="0" presId="urn:microsoft.com/office/officeart/2005/8/layout/bProcess4"/>
    <dgm:cxn modelId="{00420FE6-F996-4545-AA33-284725798E58}" type="presParOf" srcId="{F3F3D83A-541C-4531-80E7-6B69EF5E4C41}" destId="{620AAF3E-697C-41F5-ADA7-BABDBD1D2201}" srcOrd="0" destOrd="0" presId="urn:microsoft.com/office/officeart/2005/8/layout/bProcess4"/>
    <dgm:cxn modelId="{66D2256F-1519-4B71-9A3F-D9101B20462B}" type="presParOf" srcId="{F3F3D83A-541C-4531-80E7-6B69EF5E4C41}" destId="{3DECD820-6F4A-4A6A-8D1B-10D7C1B470BF}" srcOrd="1" destOrd="0" presId="urn:microsoft.com/office/officeart/2005/8/layout/bProcess4"/>
    <dgm:cxn modelId="{97D559F7-4738-4080-9057-7ADBE9C45E6B}" type="presParOf" srcId="{B10DB0EF-E0B5-4EDF-A147-4A68BBDC1DF3}" destId="{2E3DD3FA-1811-4200-801E-707530BD9D68}" srcOrd="19" destOrd="0" presId="urn:microsoft.com/office/officeart/2005/8/layout/bProcess4"/>
    <dgm:cxn modelId="{64775123-38BF-4AE8-9B77-C6445FDE9260}" type="presParOf" srcId="{B10DB0EF-E0B5-4EDF-A147-4A68BBDC1DF3}" destId="{03907BF4-3FA4-4C1F-BE87-D15810E31B77}" srcOrd="20" destOrd="0" presId="urn:microsoft.com/office/officeart/2005/8/layout/bProcess4"/>
    <dgm:cxn modelId="{B50A71BB-8D60-4BAA-B414-EDB074265C1F}" type="presParOf" srcId="{03907BF4-3FA4-4C1F-BE87-D15810E31B77}" destId="{C202F005-D89E-4586-9D22-9C3E8FB75139}" srcOrd="0" destOrd="0" presId="urn:microsoft.com/office/officeart/2005/8/layout/bProcess4"/>
    <dgm:cxn modelId="{04A1B04B-C305-4EFA-835F-432399AED1C3}" type="presParOf" srcId="{03907BF4-3FA4-4C1F-BE87-D15810E31B77}" destId="{D0549219-B0C2-4CFD-83A0-CDD57AB485BF}" srcOrd="1" destOrd="0" presId="urn:microsoft.com/office/officeart/2005/8/layout/bProcess4"/>
    <dgm:cxn modelId="{B68FA3D2-678B-47B7-951C-CCBAE2B24C39}" type="presParOf" srcId="{B10DB0EF-E0B5-4EDF-A147-4A68BBDC1DF3}" destId="{1880CD98-85FD-4D19-AC1E-6271486CA16E}" srcOrd="21" destOrd="0" presId="urn:microsoft.com/office/officeart/2005/8/layout/bProcess4"/>
    <dgm:cxn modelId="{7A57132D-0641-457F-9760-46443BA5DEA0}" type="presParOf" srcId="{B10DB0EF-E0B5-4EDF-A147-4A68BBDC1DF3}" destId="{5D3156F2-C820-4F37-B954-E1F11B8058AD}" srcOrd="22" destOrd="0" presId="urn:microsoft.com/office/officeart/2005/8/layout/bProcess4"/>
    <dgm:cxn modelId="{1F47CE56-2D98-458D-B95A-9034FE76FB6B}" type="presParOf" srcId="{5D3156F2-C820-4F37-B954-E1F11B8058AD}" destId="{74C5DE9F-48D1-4504-BEF7-1712BECDDA18}" srcOrd="0" destOrd="0" presId="urn:microsoft.com/office/officeart/2005/8/layout/bProcess4"/>
    <dgm:cxn modelId="{FFF58B36-1808-435E-8307-E56FA8E12579}" type="presParOf" srcId="{5D3156F2-C820-4F37-B954-E1F11B8058AD}" destId="{688C7DC0-E0BE-478C-973D-42C734BB5062}" srcOrd="1" destOrd="0" presId="urn:microsoft.com/office/officeart/2005/8/layout/bProcess4"/>
  </dgm:cxnLst>
  <dgm:bg>
    <a:gradFill>
      <a:gsLst>
        <a:gs pos="0">
          <a:schemeClr val="tx2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>
    <a:ln>
      <a:solidFill>
        <a:srgbClr val="00B050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E61BBC-8EFC-4E2D-B385-966D6E63E04F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FAD0B6-CAFC-4F0C-8327-B80426FA7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B604F8-008F-473B-ACB0-9878E9D97905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78C9D-950F-489D-B0FE-D55F5E4C9025}" type="slidenum">
              <a:rPr lang="ru-RU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FD9CE8-1AE9-4712-9A1D-514F30A58B52}" type="slidenum">
              <a:rPr lang="ru-RU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1B47-878D-4921-B49D-16CF49E2BF4B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21F2D-24E2-439D-98E4-5ECAC5E1D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8166-A2C7-4670-A281-208E2090BF13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CD8C-C0BD-48F3-9BE1-B86A86783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C653-3A0E-443F-86C2-78F7DA411BDE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DF7D5-AAF6-4E61-AFC7-81300DEBE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BD087-2124-4B37-BC88-BF071948663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EFF6-72D6-498F-85CD-398671F8ED4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514BA-331C-4B08-BA81-5EF1878A9B6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DA0D-6D25-4442-B1F8-96E639F6B2C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0D0E3-272F-4E68-898F-5394724DE77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814F0-682A-4A80-8EBF-62766535C4F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FB4CC-C145-4332-8872-ECE3F783271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F815F-C95B-4B28-BB9D-8B6A751CE76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978A8-465A-49B3-9E52-EB081414FFC2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7147F-7A39-4559-8588-E7246C6BB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27F01-635D-4660-9637-13C678A2970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AD227-BD4B-4F87-BA4A-96AB233362B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3CB9-E633-4941-9BD3-901DE9890FA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DBA2-FB3C-40B5-856F-AC9CD9D26DB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00A0-FA10-4D71-9E69-EE6BBA6AACB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1A00-29FB-4BCC-A6EF-579FDC81FC4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50AD9-0698-4FD6-BC0B-CCF5D782489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4B96E-D50C-4EC7-AFCD-A23F6166CAA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5DFC8-9A4D-47E2-9434-9398771BE2C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8CD9-E735-4089-91E8-2D28B87781E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ADF5E-0B99-44C9-912A-87AA35AA51D7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F38AC-6F70-4EA4-BD3D-3632B0332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842D0-99B6-458A-9DD1-007E753C746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3EB09-CC75-4CB9-AD1B-54822B5C23D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AAE0-5FAA-41F3-B650-178B4DBB81F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CBBF1-EC49-4EE1-B647-0C658AC7224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0972C-DD7D-4997-BF77-AF606FD69BF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2DC5-1A30-4089-9B41-3A604623F6D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F397-E537-401A-87D9-5F3E15FEE15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F0670-D233-496C-90D3-CE872F43D36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2CB1-B005-47E1-8C8D-F3E6876FF1A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7D6D-3C50-4BD8-9A24-9D1F53EC562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61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0001-AD4C-4172-8C8E-357F518118B4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FDCCC-E5BE-4CDE-B6CA-AEBE90849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B7DD-0079-4554-AB23-E982F13E3C5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6822-A1C1-48E5-B24A-682722D51E6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E04C-7816-4CA7-B710-8B357A0B965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19DE-70EA-4E77-9005-20F6C289A31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86E85-0F12-4112-8FE1-2C14EDDCB95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F5EDE-E785-4F4D-BF29-551F5B98771E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B642-41D2-449F-A12D-273C79EC8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34F4-D047-4AA2-AC09-95DFD3ADDACA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2C75-A93F-4FC8-B22A-C07359B63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C9EC-BCF0-47E9-A841-24466E711303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AE9E-18B9-41D2-8471-38B759761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322C8-4F34-4978-A9ED-5B39BF4FBE5C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5315-A447-40FB-A62B-95CEC3246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AD92-013A-4BA5-B2CF-0D77E986E593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7286C-AEF0-409F-8520-564CB1BAF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01646-805E-4B12-BF38-2C2DB33B5166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EC333-9161-4756-BE4C-A2BD93739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8D4C-E2D0-48BC-9FBC-662CA1206011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96D5-09E9-4A99-AEFC-95990E154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4AB8-776B-4286-A534-8519F64EF0B5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01603-A871-44E6-856E-529E1F941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4D76-75BA-49AE-9AD6-712E1563D528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CBFD2-6123-42B3-8A7C-9CB0B0C4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A7C6-93B4-44F3-BBB3-B8C71A5D2B5D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D9F4-1E6D-41A1-81D0-1AB432DBE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DAAB-B7CA-4957-88CC-00ED1488AD75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EB4C8-A113-4E93-B450-CDCAE6241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251D-018E-4A4A-8204-425B48B3C57A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DEE0-2D2A-4D89-A539-0E14D6192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7"/>
          <p:cNvSpPr/>
          <p:nvPr/>
        </p:nvSpPr>
        <p:spPr>
          <a:xfrm>
            <a:off x="92075" y="0"/>
            <a:ext cx="8959850" cy="683577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ADBFA-3854-4207-9B79-58B752C3F240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F07BE-D4AC-4049-9262-D94D0D89457A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E1928-928B-424E-988C-FB576E926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781F-3D07-40F4-92E2-2356AC8B4085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75E8-A9F7-4BEC-B282-FEC919EC2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EE5B9-217F-4C09-9B9C-A0778B9818C3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05A95-7D8E-43DD-B428-DCDCB3D85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46461-BB2D-4B7F-88D1-D44AC5D07F27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612AB-FC80-4748-B440-AF4B8811A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45720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</a:t>
            </a:r>
          </a:p>
          <a:p>
            <a:pPr lvl="0"/>
            <a:r>
              <a:rPr lang="en-US" smtClean="0"/>
              <a:t>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D834A2A-CA12-451D-9B86-72AA8BC016E5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98E6A0B-33BD-4CB4-8365-953FEB933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Science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84" r:id="rId2"/>
    <p:sldLayoutId id="2147484985" r:id="rId3"/>
    <p:sldLayoutId id="2147484986" r:id="rId4"/>
    <p:sldLayoutId id="2147484987" r:id="rId5"/>
    <p:sldLayoutId id="2147484988" r:id="rId6"/>
    <p:sldLayoutId id="2147484989" r:id="rId7"/>
    <p:sldLayoutId id="2147484990" r:id="rId8"/>
    <p:sldLayoutId id="2147484991" r:id="rId9"/>
    <p:sldLayoutId id="2147484992" r:id="rId10"/>
    <p:sldLayoutId id="2147484993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C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67D2E4-27FB-4F90-9DF1-DAFAEF8B406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4" r:id="rId1"/>
    <p:sldLayoutId id="2147484995" r:id="rId2"/>
    <p:sldLayoutId id="2147484996" r:id="rId3"/>
    <p:sldLayoutId id="2147484997" r:id="rId4"/>
    <p:sldLayoutId id="2147484998" r:id="rId5"/>
    <p:sldLayoutId id="2147484999" r:id="rId6"/>
    <p:sldLayoutId id="2147485000" r:id="rId7"/>
    <p:sldLayoutId id="2147485001" r:id="rId8"/>
    <p:sldLayoutId id="2147485002" r:id="rId9"/>
    <p:sldLayoutId id="2147485003" r:id="rId10"/>
    <p:sldLayoutId id="21474850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22E73E-7347-4D5D-8849-C389401EBE5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3077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  <p:sldLayoutId id="2147485010" r:id="rId6"/>
    <p:sldLayoutId id="2147485011" r:id="rId7"/>
    <p:sldLayoutId id="2147485012" r:id="rId8"/>
    <p:sldLayoutId id="2147485013" r:id="rId9"/>
    <p:sldLayoutId id="2147485014" r:id="rId10"/>
    <p:sldLayoutId id="214748501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20A570-4927-47E5-B98E-9315D46EE33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343400"/>
            <a:ext cx="365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6" r:id="rId1"/>
    <p:sldLayoutId id="2147485017" r:id="rId2"/>
    <p:sldLayoutId id="2147485018" r:id="rId3"/>
    <p:sldLayoutId id="2147485019" r:id="rId4"/>
    <p:sldLayoutId id="2147485020" r:id="rId5"/>
    <p:sldLayoutId id="2147485021" r:id="rId6"/>
    <p:sldLayoutId id="2147485022" r:id="rId7"/>
    <p:sldLayoutId id="2147485023" r:id="rId8"/>
    <p:sldLayoutId id="2147485024" r:id="rId9"/>
    <p:sldLayoutId id="2147485025" r:id="rId10"/>
    <p:sldLayoutId id="21474850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D1870E-8E44-43FE-8460-469247B46DAD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E96400-10FA-4921-B7EA-FB5F1D17B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8" r:id="rId2"/>
    <p:sldLayoutId id="2147485029" r:id="rId3"/>
    <p:sldLayoutId id="2147485030" r:id="rId4"/>
    <p:sldLayoutId id="2147485031" r:id="rId5"/>
    <p:sldLayoutId id="2147485032" r:id="rId6"/>
    <p:sldLayoutId id="2147485033" r:id="rId7"/>
    <p:sldLayoutId id="2147485034" r:id="rId8"/>
    <p:sldLayoutId id="2147485035" r:id="rId9"/>
    <p:sldLayoutId id="2147485036" r:id="rId10"/>
    <p:sldLayoutId id="2147485037" r:id="rId11"/>
    <p:sldLayoutId id="2147485038" r:id="rId12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5.xml"/><Relationship Id="rId1" Type="http://schemas.openxmlformats.org/officeDocument/2006/relationships/video" Target="file:///C:\Users\&#1044;&#1086;&#1084;\AppData\Local\Microsoft\Windows\Temporary%20Internet%20Files\Content.MSO\2ADA3523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3850" y="2130425"/>
            <a:ext cx="8569325" cy="1470025"/>
          </a:xfrm>
        </p:spPr>
        <p:txBody>
          <a:bodyPr/>
          <a:lstStyle/>
          <a:p>
            <a:r>
              <a:rPr lang="ru-RU" altLang="ru-RU" sz="4000" b="1" dirty="0" smtClean="0"/>
              <a:t>Острая цереброваскулярная </a:t>
            </a:r>
            <a:r>
              <a:rPr lang="ru-RU" altLang="ru-RU" sz="4000" b="1" dirty="0" smtClean="0"/>
              <a:t>патология (подходы к реабилитации когнитивных нарушений)</a:t>
            </a:r>
            <a:endParaRPr lang="ru-RU" altLang="ru-RU" sz="4000" b="1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Стандарт оснащения неврологического отделения для больных с острыми нарушениями мозгового кровообращения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(за исключением палаты (блока) реанимации и интенсивной терапии)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505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2160240"/>
                <a:gridCol w="2664296"/>
                <a:gridCol w="1738536"/>
              </a:tblGrid>
              <a:tr h="579066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Диагностический комплекс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Кинезио</a:t>
                      </a: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b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терапевтический </a:t>
                      </a:r>
                      <a:r>
                        <a:rPr lang="ru-RU" sz="16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блок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Физио</a:t>
                      </a: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b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терапевтический блок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Нейропсихологи-ческий</a:t>
                      </a: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блок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12" marB="45712"/>
                </a:tc>
              </a:tr>
              <a:tr h="326109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Негатоскоп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Электрокардиограф 12-канальный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Система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холтеровского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мониторирования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Аппарат для мониторинга артериального давления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Пульсоксиметр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портативный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Комплекс  УЗИ</a:t>
                      </a:r>
                    </a:p>
                    <a:p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Стол для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кинезиотерапии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Мат напольный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Ортез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для коленного сустава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Ортез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для кисти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Ортез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для голеностопного сустава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Аппарат для активно-пассивной механотерапии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Степпер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Тредбан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Велотренажер </a:t>
                      </a:r>
                    </a:p>
                    <a:p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Аппараты: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ультразвуковой терапии переносной,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электротерапии (постоянный ток) переносной 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магнитотерапии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переносной,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низкочастотной электротерапии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микротоками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переносной,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электромагнитотерапии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переносной,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лазерной терапии переносной,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ингаляционной терапии переносной,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УФО-аппарат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переносной,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электростимуляции переносной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вакуум-пресстерапии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переносной 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Программа когнитивной реабилитации 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Программа индивидуализированной вторичной профилактики 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4282" y="357166"/>
            <a:ext cx="8678863" cy="9334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ru-RU" b="1" dirty="0" smtClean="0"/>
              <a:t>Приказ Министерства здравоохранения РФ от 31 июля 2020 г. N 788н "Об утверждении Порядка организации медицинской реабилитации взрослых"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3" y="2285992"/>
          <a:ext cx="8643997" cy="2913714"/>
        </p:xfrm>
        <a:graphic>
          <a:graphicData uri="http://schemas.openxmlformats.org/drawingml/2006/table">
            <a:tbl>
              <a:tblPr/>
              <a:tblGrid>
                <a:gridCol w="902325"/>
                <a:gridCol w="2327732"/>
                <a:gridCol w="1543104"/>
                <a:gridCol w="2327732"/>
                <a:gridCol w="1543104"/>
              </a:tblGrid>
              <a:tr h="1115191">
                <a:tc>
                  <a:txBody>
                    <a:bodyPr/>
                    <a:lstStyle/>
                    <a:p>
                      <a:pPr indent="0" algn="ctr"/>
                      <a:r>
                        <a:rPr lang="en-US" sz="1000" dirty="0">
                          <a:solidFill>
                            <a:srgbClr val="464C55"/>
                          </a:solidFill>
                        </a:rPr>
                        <a:t>N </a:t>
                      </a:r>
                      <a:r>
                        <a:rPr lang="ru-RU" sz="1000" dirty="0" err="1">
                          <a:solidFill>
                            <a:srgbClr val="464C55"/>
                          </a:solidFill>
                        </a:rPr>
                        <a:t>п</a:t>
                      </a:r>
                      <a:r>
                        <a:rPr lang="ru-RU" sz="1000" dirty="0">
                          <a:solidFill>
                            <a:srgbClr val="464C55"/>
                          </a:solidFill>
                        </a:rPr>
                        <a:t>/</a:t>
                      </a:r>
                      <a:r>
                        <a:rPr lang="ru-RU" sz="1000" dirty="0" err="1">
                          <a:solidFill>
                            <a:srgbClr val="464C55"/>
                          </a:solidFill>
                        </a:rPr>
                        <a:t>п</a:t>
                      </a:r>
                      <a:endParaRPr lang="ru-RU" sz="1000" dirty="0">
                        <a:solidFill>
                          <a:srgbClr val="464C55"/>
                        </a:solidFill>
                      </a:endParaRP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solidFill>
                            <a:srgbClr val="464C55"/>
                          </a:solidFill>
                        </a:rPr>
                        <a:t>Наименование оборудования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solidFill>
                            <a:srgbClr val="464C55"/>
                          </a:solidFill>
                        </a:rPr>
                        <a:t>Код </a:t>
                      </a:r>
                      <a:r>
                        <a:rPr lang="ru-RU" sz="1000" dirty="0" smtClean="0">
                          <a:solidFill>
                            <a:srgbClr val="464C55"/>
                          </a:solidFill>
                        </a:rPr>
                        <a:t>вида Номенклатурной классификации </a:t>
                      </a:r>
                      <a:r>
                        <a:rPr lang="ru-RU" sz="1000" dirty="0">
                          <a:solidFill>
                            <a:srgbClr val="464C55"/>
                          </a:solidFill>
                        </a:rPr>
                        <a:t> медицинского изделия</a:t>
                      </a:r>
                      <a:r>
                        <a:rPr lang="ru-RU" sz="1000" baseline="30000" dirty="0">
                          <a:solidFill>
                            <a:srgbClr val="464C55"/>
                          </a:solidFill>
                        </a:rPr>
                        <a:t> </a:t>
                      </a:r>
                      <a:r>
                        <a:rPr lang="ru-RU" sz="1000" u="none" strike="noStrike" baseline="30000" dirty="0">
                          <a:solidFill>
                            <a:srgbClr val="3272C0"/>
                          </a:solidFill>
                          <a:hlinkClick r:id=""/>
                        </a:rPr>
                        <a:t>3</a:t>
                      </a:r>
                      <a:endParaRPr lang="ru-RU" sz="1000" dirty="0">
                        <a:solidFill>
                          <a:srgbClr val="464C55"/>
                        </a:solidFill>
                      </a:endParaRP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solidFill>
                            <a:srgbClr val="464C55"/>
                          </a:solidFill>
                        </a:rPr>
                        <a:t>Наименование </a:t>
                      </a:r>
                      <a:r>
                        <a:rPr lang="ru-RU" sz="1000" dirty="0" smtClean="0">
                          <a:solidFill>
                            <a:srgbClr val="464C55"/>
                          </a:solidFill>
                        </a:rPr>
                        <a:t>вида Номенклатурной классификации </a:t>
                      </a:r>
                      <a:r>
                        <a:rPr lang="ru-RU" sz="1000" dirty="0">
                          <a:solidFill>
                            <a:srgbClr val="464C55"/>
                          </a:solidFill>
                        </a:rPr>
                        <a:t> медицинских изделий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solidFill>
                            <a:srgbClr val="464C55"/>
                          </a:solidFill>
                        </a:rPr>
                        <a:t>Количество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3332"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solidFill>
                            <a:srgbClr val="464C55"/>
                          </a:solidFill>
                        </a:rPr>
                        <a:t>1.</a:t>
                      </a:r>
                      <a:r>
                        <a:rPr lang="ru-RU" sz="1000" baseline="30000">
                          <a:solidFill>
                            <a:srgbClr val="464C55"/>
                          </a:solidFill>
                        </a:rPr>
                        <a:t> </a:t>
                      </a:r>
                      <a:r>
                        <a:rPr lang="ru-RU" sz="1000" u="none" strike="noStrike" baseline="30000">
                          <a:solidFill>
                            <a:srgbClr val="3272C0"/>
                          </a:solidFill>
                          <a:hlinkClick r:id=""/>
                        </a:rPr>
                        <a:t>1</a:t>
                      </a:r>
                      <a:endParaRPr lang="ru-RU" sz="1000">
                        <a:solidFill>
                          <a:srgbClr val="464C55"/>
                        </a:solidFill>
                      </a:endParaRP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000" b="1" dirty="0"/>
                        <a:t>Оборудование</a:t>
                      </a:r>
                    </a:p>
                    <a:p>
                      <a:pPr indent="0"/>
                      <a:r>
                        <a:rPr lang="ru-RU" sz="1000" b="1" dirty="0"/>
                        <a:t>для виртуальной реальности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solidFill>
                            <a:srgbClr val="464C55"/>
                          </a:solidFill>
                        </a:rPr>
                        <a:t>324120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000"/>
                        <a:t>Система реабилитации виртуальная, без поддержки, клиническая</a:t>
                      </a:r>
                      <a:r>
                        <a:rPr lang="ru-RU" sz="1000" baseline="30000"/>
                        <a:t> </a:t>
                      </a:r>
                      <a:r>
                        <a:rPr lang="ru-RU" sz="1000" u="none" strike="noStrike" baseline="30000">
                          <a:solidFill>
                            <a:srgbClr val="3272C0"/>
                          </a:solidFill>
                          <a:hlinkClick r:id=""/>
                        </a:rPr>
                        <a:t>4</a:t>
                      </a:r>
                      <a:endParaRPr lang="ru-RU" sz="1000"/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000"/>
                        <a:t>не менее 1 на</a:t>
                      </a:r>
                    </a:p>
                    <a:p>
                      <a:pPr indent="0"/>
                      <a:r>
                        <a:rPr lang="ru-RU" sz="1000"/>
                        <a:t>отделение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5191"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solidFill>
                            <a:srgbClr val="464C55"/>
                          </a:solidFill>
                        </a:rPr>
                        <a:t>2.</a:t>
                      </a:r>
                      <a:r>
                        <a:rPr lang="ru-RU" sz="1000" baseline="30000">
                          <a:solidFill>
                            <a:srgbClr val="464C55"/>
                          </a:solidFill>
                        </a:rPr>
                        <a:t> </a:t>
                      </a:r>
                      <a:r>
                        <a:rPr lang="ru-RU" sz="1000" u="none" strike="noStrike" baseline="30000">
                          <a:solidFill>
                            <a:srgbClr val="3272C0"/>
                          </a:solidFill>
                          <a:hlinkClick r:id=""/>
                        </a:rPr>
                        <a:t>1</a:t>
                      </a:r>
                      <a:endParaRPr lang="ru-RU" sz="1000">
                        <a:solidFill>
                          <a:srgbClr val="464C55"/>
                        </a:solidFill>
                      </a:endParaRP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000" b="1" dirty="0"/>
                        <a:t>Оборудование</a:t>
                      </a:r>
                    </a:p>
                    <a:p>
                      <a:pPr indent="0"/>
                      <a:r>
                        <a:rPr lang="ru-RU" sz="1000" b="1" dirty="0"/>
                        <a:t>для тренировок</a:t>
                      </a:r>
                    </a:p>
                    <a:p>
                      <a:pPr indent="0"/>
                      <a:r>
                        <a:rPr lang="ru-RU" sz="1000" b="1" dirty="0"/>
                        <a:t>с биологической обратной</a:t>
                      </a:r>
                    </a:p>
                    <a:p>
                      <a:pPr indent="0"/>
                      <a:r>
                        <a:rPr lang="ru-RU" sz="1000" b="1" dirty="0"/>
                        <a:t>связью по параметрам ЭМГ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solidFill>
                            <a:srgbClr val="464C55"/>
                          </a:solidFill>
                        </a:rPr>
                        <a:t>343660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000"/>
                        <a:t>Система реабилитации</a:t>
                      </a:r>
                    </a:p>
                    <a:p>
                      <a:pPr indent="0"/>
                      <a:r>
                        <a:rPr lang="ru-RU" sz="1000"/>
                        <a:t>виртуальная,</a:t>
                      </a:r>
                    </a:p>
                    <a:p>
                      <a:pPr indent="0"/>
                      <a:r>
                        <a:rPr lang="ru-RU" sz="1000"/>
                        <a:t>с использованием</a:t>
                      </a:r>
                    </a:p>
                    <a:p>
                      <a:pPr indent="0"/>
                      <a:r>
                        <a:rPr lang="ru-RU" sz="1000"/>
                        <a:t>механотерапии/электростим</a:t>
                      </a:r>
                    </a:p>
                    <a:p>
                      <a:pPr indent="0"/>
                      <a:r>
                        <a:rPr lang="ru-RU" sz="1000"/>
                        <a:t>уляции</a:t>
                      </a:r>
                      <a:r>
                        <a:rPr lang="ru-RU" sz="1000" baseline="30000"/>
                        <a:t> </a:t>
                      </a:r>
                      <a:r>
                        <a:rPr lang="ru-RU" sz="1000" u="none" strike="noStrike" baseline="30000">
                          <a:solidFill>
                            <a:srgbClr val="3272C0"/>
                          </a:solidFill>
                          <a:hlinkClick r:id=""/>
                        </a:rPr>
                        <a:t>4</a:t>
                      </a:r>
                      <a:endParaRPr lang="ru-RU" sz="1000"/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000" dirty="0"/>
                        <a:t>не менее 1 на</a:t>
                      </a:r>
                    </a:p>
                    <a:p>
                      <a:pPr indent="0"/>
                      <a:r>
                        <a:rPr lang="ru-RU" sz="1000" dirty="0"/>
                        <a:t>отделение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00232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Зал интерактивных технологий и когнитивной реабилитации</a:t>
            </a:r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71480"/>
            <a:ext cx="7620000" cy="1117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Обучение пациентов с  двигательным дефицитом, когнитивным дефицитом с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самокоррекцией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2800" dirty="0" smtClean="0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752601"/>
            <a:ext cx="4191000" cy="4716463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endParaRPr lang="ru-RU" sz="2500" b="1" smtClean="0"/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Verdana" pitchFamily="34" charset="0"/>
              </a:rPr>
              <a:t>БОСЛАБ- тренинг с биологической обратной связью (ЭМГ, ЭЭГ, ТЕРМОГРАФИЯ) </a:t>
            </a:r>
            <a:br>
              <a:rPr lang="ru-RU" sz="2400" b="1" smtClean="0">
                <a:latin typeface="Verdana" pitchFamily="34" charset="0"/>
              </a:rPr>
            </a:br>
            <a:r>
              <a:rPr lang="ru-RU" sz="2400" b="1" smtClean="0">
                <a:latin typeface="Verdana" pitchFamily="34" charset="0"/>
              </a:rPr>
              <a:t>СЕТЕВАЯ ВЕРСИЯ России- дистанционное лечение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Verdana" pitchFamily="34" charset="0"/>
              </a:rPr>
              <a:t> Виртуальная реальность</a:t>
            </a:r>
          </a:p>
        </p:txBody>
      </p:sp>
      <p:pic>
        <p:nvPicPr>
          <p:cNvPr id="64516" name="Picture 5" descr="IMG_5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778000"/>
            <a:ext cx="394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фото\IMG_108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23728" y="4408512"/>
            <a:ext cx="3265984" cy="24494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2" descr="C:\Users\user\Desktop\фото\IMG_1098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-5842" t="871" r="5842" b="-871"/>
          <a:stretch/>
        </p:blipFill>
        <p:spPr bwMode="auto">
          <a:xfrm>
            <a:off x="-20960" y="283499"/>
            <a:ext cx="4032448" cy="24789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2" descr="C:\Users\user\Desktop\фото\IMG_1107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849364" y="627092"/>
            <a:ext cx="3024336" cy="22683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4" descr="IMG_20140320_124701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7045" t="12181" r="10171" b="-3043"/>
          <a:stretch/>
        </p:blipFill>
        <p:spPr bwMode="auto">
          <a:xfrm>
            <a:off x="-31204" y="3350203"/>
            <a:ext cx="3047827" cy="18857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4" descr="Рисунок15"/>
          <p:cNvPicPr>
            <a:picLocks noChangeAspect="1" noChangeArrowheads="1"/>
          </p:cNvPicPr>
          <p:nvPr/>
        </p:nvPicPr>
        <p:blipFill rotWithShape="1">
          <a:blip r:embed="rId6"/>
          <a:srcRect l="30895" r="14598"/>
          <a:stretch/>
        </p:blipFill>
        <p:spPr bwMode="auto">
          <a:xfrm rot="277863">
            <a:off x="6959600" y="420688"/>
            <a:ext cx="1717675" cy="22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2407" name="Text Box 8"/>
          <p:cNvSpPr txBox="1">
            <a:spLocks noChangeArrowheads="1"/>
          </p:cNvSpPr>
          <p:nvPr/>
        </p:nvSpPr>
        <p:spPr bwMode="auto">
          <a:xfrm>
            <a:off x="5724525" y="350043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02408" name="Содержимое 3" descr="IMG_863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2997200"/>
            <a:ext cx="28178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Picture 9" descr="C:\Users\user\Desktop\График 2 DSC_145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75" y="2857500"/>
            <a:ext cx="27892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721519" y="-396875"/>
            <a:ext cx="5824538" cy="164623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 Реабилитация бытовых навыков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375" y="1638300"/>
            <a:ext cx="4486275" cy="4325938"/>
          </a:xfrm>
        </p:spPr>
        <p:txBody>
          <a:bodyPr rtlCol="0">
            <a:no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sz="2400" dirty="0" err="1">
                <a:solidFill>
                  <a:schemeClr val="tx1"/>
                </a:solidFill>
              </a:rPr>
              <a:t>Кинезиотерапия</a:t>
            </a:r>
            <a:r>
              <a:rPr lang="ru-RU" sz="2400" dirty="0">
                <a:solidFill>
                  <a:schemeClr val="tx1"/>
                </a:solidFill>
              </a:rPr>
              <a:t> (ПНФ, </a:t>
            </a:r>
            <a:r>
              <a:rPr lang="ru-RU" sz="2400" dirty="0" err="1">
                <a:solidFill>
                  <a:schemeClr val="tx1"/>
                </a:solidFill>
              </a:rPr>
              <a:t>Бобат</a:t>
            </a:r>
            <a:r>
              <a:rPr lang="ru-RU" sz="2400" dirty="0">
                <a:solidFill>
                  <a:schemeClr val="tx1"/>
                </a:solidFill>
              </a:rPr>
              <a:t>, трудовая и бытовая терапии, все другие методики)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</a:rPr>
              <a:t>Роботизированная механотерапия (</a:t>
            </a:r>
            <a:r>
              <a:rPr lang="en-US" sz="2400" dirty="0" err="1" smtClean="0">
                <a:solidFill>
                  <a:schemeClr val="tx1"/>
                </a:solidFill>
              </a:rPr>
              <a:t>Amadeo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MJS</a:t>
            </a:r>
            <a:r>
              <a:rPr lang="ru-RU" sz="2400" b="1" dirty="0" smtClean="0">
                <a:solidFill>
                  <a:schemeClr val="tx1"/>
                </a:solidFill>
              </a:rPr>
              <a:t>, А</a:t>
            </a:r>
            <a:r>
              <a:rPr lang="en-US" sz="2400" b="1" dirty="0" err="1" smtClean="0">
                <a:solidFill>
                  <a:schemeClr val="tx1"/>
                </a:solidFill>
              </a:rPr>
              <a:t>rmeo</a:t>
            </a:r>
            <a:r>
              <a:rPr lang="en-US" sz="2400" b="1" dirty="0" smtClean="0">
                <a:solidFill>
                  <a:schemeClr val="tx1"/>
                </a:solidFill>
              </a:rPr>
              <a:t>, Pablo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sz="2400" dirty="0" err="1">
                <a:solidFill>
                  <a:schemeClr val="tx1"/>
                </a:solidFill>
              </a:rPr>
              <a:t>Кинезиотейпирование</a:t>
            </a:r>
            <a:r>
              <a:rPr lang="ru-RU" sz="2400" dirty="0">
                <a:solidFill>
                  <a:schemeClr val="tx1"/>
                </a:solidFill>
              </a:rPr>
              <a:t> (все методы)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Электростимуляция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ФЭС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2ADA352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3817144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68313" y="981075"/>
            <a:ext cx="8135937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sz="2800" i="1" u="sng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Эрготерапия</a:t>
            </a:r>
            <a:endParaRPr lang="ru-RU" sz="2800" i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342900" indent="-342900" eaLnBrk="1" hangingPunct="1"/>
            <a:endParaRPr lang="ru-RU" sz="1000" b="0" dirty="0">
              <a:solidFill>
                <a:srgbClr val="FFCC00"/>
              </a:solidFill>
              <a:latin typeface="Arial" pitchFamily="34" charset="0"/>
            </a:endParaRPr>
          </a:p>
          <a:p>
            <a:pPr marL="342900" indent="-342900" algn="just" eaLnBrk="1" hangingPunct="1"/>
            <a:r>
              <a:rPr lang="ru-RU" sz="2400" b="0" dirty="0">
                <a:solidFill>
                  <a:schemeClr val="bg1"/>
                </a:solidFill>
                <a:latin typeface="Arial" pitchFamily="34" charset="0"/>
              </a:rPr>
              <a:t>          </a:t>
            </a:r>
            <a:r>
              <a:rPr lang="ru-RU" sz="2400" b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Комплекс мероприятий, направленных на восстановление утраченного либо достижения максимально возможного уровня функционирования и независимости во всех аспектах жизни.</a:t>
            </a:r>
          </a:p>
          <a:p>
            <a:pPr marL="342900" indent="-342900" eaLnBrk="1" hangingPunct="1"/>
            <a:r>
              <a:rPr lang="ru-RU" sz="2400" b="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Основные задачи</a:t>
            </a:r>
            <a:r>
              <a:rPr lang="ru-RU" sz="2800" dirty="0">
                <a:solidFill>
                  <a:srgbClr val="FFCC00"/>
                </a:solidFill>
                <a:latin typeface="Arial" pitchFamily="34" charset="0"/>
              </a:rPr>
              <a:t>:</a:t>
            </a:r>
            <a:r>
              <a:rPr lang="ru-RU" sz="2400" dirty="0">
                <a:solidFill>
                  <a:srgbClr val="FFCC00"/>
                </a:solidFill>
                <a:latin typeface="Arial" pitchFamily="34" charset="0"/>
              </a:rPr>
              <a:t> </a:t>
            </a:r>
          </a:p>
          <a:p>
            <a:pPr marL="342900" indent="-342900" eaLnBrk="1" hangingPunct="1"/>
            <a:endParaRPr lang="ru-RU" sz="900" dirty="0">
              <a:solidFill>
                <a:srgbClr val="FFCC00"/>
              </a:solidFill>
              <a:latin typeface="Arial" pitchFamily="34" charset="0"/>
            </a:endParaRPr>
          </a:p>
          <a:p>
            <a:pPr marL="342900" indent="-342900" algn="just" eaLnBrk="1" hangingPunct="1"/>
            <a:r>
              <a:rPr lang="ru-RU" sz="2400" b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        Восстановление подвижности в суставах.</a:t>
            </a:r>
          </a:p>
          <a:p>
            <a:pPr marL="342900" indent="-342900" algn="just" eaLnBrk="1" hangingPunct="1"/>
            <a:r>
              <a:rPr lang="ru-RU" sz="2400" b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        Восстановление мышечной силы и тонуса.</a:t>
            </a:r>
          </a:p>
          <a:p>
            <a:pPr marL="342900" indent="-342900" algn="just" eaLnBrk="1" hangingPunct="1"/>
            <a:r>
              <a:rPr lang="ru-RU" sz="2400" b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        Восстановление координации движений     различных мышечных групп.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71550" y="188913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Эрготерапевтическое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оборудование</a:t>
            </a:r>
          </a:p>
        </p:txBody>
      </p:sp>
      <p:pic>
        <p:nvPicPr>
          <p:cNvPr id="64515" name="Picture 3" descr="IMGP1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36734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IMGP1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0" y="908050"/>
            <a:ext cx="3706813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IMGP11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33825"/>
            <a:ext cx="374332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IMGP11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933825"/>
            <a:ext cx="38179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ctrTitle"/>
          </p:nvPr>
        </p:nvSpPr>
        <p:spPr>
          <a:xfrm>
            <a:off x="1571604" y="-285776"/>
            <a:ext cx="6786610" cy="1647826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Лечение когнитивных нарушений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1284" y="968375"/>
          <a:ext cx="8178434" cy="5412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98890"/>
                <a:gridCol w="6079544"/>
              </a:tblGrid>
              <a:tr h="6734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1. Вторичная профилактика факторов риска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инсульта</a:t>
                      </a:r>
                      <a:endParaRPr lang="ru-RU" sz="1200" dirty="0"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76" marR="68576" marT="45723" marB="45723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Гипотензивная,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 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нтиаритмическая,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сахароснижающая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 терапия, 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статины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, коррекция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гипергомоцистеинэмии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 и сердечной недостаточности,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анти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агрегантная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 терапия, каротидная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эндартерэктомия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 по показаниям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76" marR="68576" marT="45723" marB="45723"/>
                </a:tc>
              </a:tr>
              <a:tr h="12279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2. Нейротрофическая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терапия</a:t>
                      </a:r>
                      <a:endParaRPr lang="ru-RU" sz="1200" dirty="0"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76" marR="68576" marT="45723" marB="45723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   Сосудистые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 препараты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Ингибиторы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фосфодиестеразы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Петоксифиллин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Винпоцетин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препарты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Гинко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билобы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Блокаторы альфа2-адренорецепторов (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Ницероглин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Блокаторы кальциевых каналов (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Циннаризин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Флюнаризин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Нимодипин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28600" indent="-228600">
                        <a:buFontTx/>
                        <a:buAutoNum type="arabicPeriod" startAt="2"/>
                      </a:pP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Нейпротективная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Пирацетам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Глиатилин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Церебролизин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Актовегин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28600" indent="-228600">
                        <a:buFontTx/>
                        <a:buAutoNum type="arabicPeriod" startAt="2"/>
                      </a:pP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   Антиоксидантная (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Мексидол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Цитофлавин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76" marR="68576" marT="45723" marB="45723"/>
                </a:tc>
              </a:tr>
              <a:tr h="4810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20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Дофаминэргическая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терапия </a:t>
                      </a:r>
                      <a:endParaRPr lang="ru-RU" sz="1200" dirty="0"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76" marR="68576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Проноран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Мирапекс</a:t>
                      </a:r>
                      <a:endParaRPr lang="ru-RU" sz="1200" dirty="0"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76" marR="68576" marT="45723" marB="45723"/>
                </a:tc>
              </a:tr>
              <a:tr h="4810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Антихолинэргические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препараты </a:t>
                      </a:r>
                      <a:endParaRPr lang="ru-RU" sz="1200" dirty="0"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76" marR="68576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Реминил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Экселон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Арисепт</a:t>
                      </a:r>
                      <a:endParaRPr lang="ru-RU" sz="1200" dirty="0"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76" marR="68576" marT="45723" marB="45723"/>
                </a:tc>
              </a:tr>
              <a:tr h="48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5. Ингибиторы </a:t>
                      </a:r>
                      <a:r>
                        <a:rPr lang="en-US" sz="12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NDMA-</a:t>
                      </a:r>
                      <a:r>
                        <a:rPr lang="ru-RU" sz="12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рецепторов</a:t>
                      </a:r>
                    </a:p>
                  </a:txBody>
                  <a:tcPr marL="68576" marR="68576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Акатинол</a:t>
                      </a: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Мемантин</a:t>
                      </a:r>
                      <a:endParaRPr lang="ru-RU" sz="1200" dirty="0"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76" marR="68576" marT="45723" marB="45723"/>
                </a:tc>
              </a:tr>
              <a:tr h="673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6. Нейропсихологические тренинги</a:t>
                      </a:r>
                    </a:p>
                  </a:txBody>
                  <a:tcPr marL="68576" marR="68576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Times New Roman" pitchFamily="18" charset="0"/>
                        </a:rPr>
                        <a:t>Целью занятий является выявление центрального дефекта в структуре нарушений высших психических функций, организация деятельности пациента по преодолению выявленных нарушений с опорой на сохранные функции</a:t>
                      </a:r>
                      <a:endParaRPr lang="ru-RU" sz="1200" dirty="0"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76" marR="68576" marT="45723" marB="45723"/>
                </a:tc>
              </a:tr>
              <a:tr h="1250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200" b="1" dirty="0" err="1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Кинезиотерапия</a:t>
                      </a:r>
                      <a:r>
                        <a:rPr lang="ru-RU" sz="1200" b="1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76" marR="68576" marT="45723" marB="45723"/>
                </a:tc>
                <a:tc>
                  <a:txBody>
                    <a:bodyPr/>
                    <a:lstStyle/>
                    <a:p>
                      <a:pPr marL="457200" indent="-457200" algn="l"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Более тщательно объяснение и обучение, многократное повторение выполняемых реабилитационных мероприятий</a:t>
                      </a: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Более длительные, часто повторные курсы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кинезотерапии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Обязательное привлечение родных и близких для постоянной стимуляции больных к повторению необходимых упражнений в свободное от основных занятий время</a:t>
                      </a:r>
                    </a:p>
                  </a:txBody>
                  <a:tcPr marL="68576" marR="68576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929618" cy="4683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Лечение эмоциональных нарушений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374" y="1071546"/>
          <a:ext cx="9072626" cy="50987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28373"/>
                <a:gridCol w="6744253"/>
              </a:tblGrid>
              <a:tr h="14107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cs typeface="Times New Roman" pitchFamily="18" charset="0"/>
                        </a:rPr>
                        <a:t>1. Антидепрессанты</a:t>
                      </a:r>
                      <a:r>
                        <a:rPr lang="ru-RU" sz="1600" baseline="0" dirty="0" smtClean="0"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45711" marB="45711"/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  Седативные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Нортриптиллин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Флуоксетин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Моклобемид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28600" indent="-228600" algn="l">
                        <a:buFontTx/>
                        <a:buAutoNum type="arabicPeriod"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228600" indent="-228600" algn="l">
                        <a:buFontTx/>
                        <a:buAutoNum type="arabicPeriod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  Сбалансированные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(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Пиракситин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Циталопрам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Сертралин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Венлафаксин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28600" indent="-228600" algn="l">
                        <a:buFontTx/>
                        <a:buAutoNum type="arabicPeriod"/>
                      </a:pPr>
                      <a:endParaRPr lang="ru-RU" sz="1600" b="0" baseline="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3.    Активирующие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Миртазапин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Агомелатин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Флувоксамин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68580" marR="68580" marT="45711" marB="45711"/>
                </a:tc>
              </a:tr>
              <a:tr h="9628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cs typeface="Times New Roman" pitchFamily="18" charset="0"/>
                        </a:rPr>
                        <a:t>2. Нейролептики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45711" marB="45711"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AutoNum type="arabicPeriod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Атипичные (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Клозапин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Арипиразол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Оланзапин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Респиридон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Кветиапин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Зипрасидон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indent="-342900" algn="l">
                        <a:buFontTx/>
                        <a:buAutoNum type="arabicPeriod"/>
                      </a:pPr>
                      <a:endParaRPr lang="ru-RU" sz="1600" b="0" baseline="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Tx/>
                        <a:buAutoNum type="arabicPeriod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Традиционные (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Сонапакс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Неулептил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45711" marB="45711"/>
                </a:tc>
              </a:tr>
              <a:tr h="14107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cs typeface="Times New Roman" pitchFamily="18" charset="0"/>
                        </a:rPr>
                        <a:t>3. Психотерапия</a:t>
                      </a:r>
                      <a:r>
                        <a:rPr lang="ru-RU" sz="1600" baseline="0" dirty="0" smtClean="0"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45711" marB="45711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+mj-lt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600" baseline="0" dirty="0" smtClean="0">
                          <a:latin typeface="+mj-lt"/>
                          <a:cs typeface="Times New Roman" pitchFamily="18" charset="0"/>
                        </a:rPr>
                        <a:t> с психотерапевтом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600" baseline="0" dirty="0" smtClean="0">
                        <a:latin typeface="+mj-lt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+mj-lt"/>
                          <a:cs typeface="Times New Roman" pitchFamily="18" charset="0"/>
                        </a:rPr>
                        <a:t>Аутотренинги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600" baseline="0" dirty="0" smtClean="0">
                        <a:latin typeface="+mj-lt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+mj-lt"/>
                          <a:cs typeface="Times New Roman" pitchFamily="18" charset="0"/>
                        </a:rPr>
                        <a:t>Налаживание межличностных взаимоотношений с окружающими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45711" marB="45711"/>
                </a:tc>
              </a:tr>
              <a:tr h="962873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4.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Кинезиотерапия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45711" marB="45711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Проприорецетивная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активация </a:t>
                      </a:r>
                      <a:r>
                        <a:rPr lang="ru-RU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серотонировых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систем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6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Тренировочный стресс (адреналин, норадреналин)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45711" marB="4571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ctrTitle"/>
          </p:nvPr>
        </p:nvSpPr>
        <p:spPr>
          <a:xfrm>
            <a:off x="150019" y="1"/>
            <a:ext cx="8422481" cy="12366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Методические аспекты эффективности реабилитационных программ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975" y="1866900"/>
            <a:ext cx="7143750" cy="4630738"/>
          </a:xfrm>
        </p:spPr>
        <p:txBody>
          <a:bodyPr rtlCol="0">
            <a:norm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Раннее начало реабилитации 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Комплексный подход с применением всех имеющихся резервов реабилитации 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Многократность повторения реабилитационных мероприятий 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Функциональный характер реабилитации (создание двигательного стереотипа, приближенного к физиологическому)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772400" cy="54737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Клинические рекомендации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Ишемический инсульт и транзиторная ишемическая атака у взрослых – 2021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Сокращённый вариант 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Окончание действия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2023 год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i="1" dirty="0">
                <a:solidFill>
                  <a:schemeClr val="bg2">
                    <a:lumMod val="10000"/>
                  </a:schemeClr>
                </a:solidFill>
              </a:rPr>
              <a:t>Разработчик клинической рекомендации: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• Всероссийское общество неврологов 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• Национальная ассоциация по борьбе с инсультом 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• Ассоциация нейрохирургов России 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• Межрегиональная общественная организация "Объединение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</a:rPr>
              <a:t>нейроанестезиологов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и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</a:rPr>
              <a:t>нейрореаниматологов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" 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• Общероссийская общественная организация "Союз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</a:rPr>
              <a:t>реабилитологов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России" 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Одобрено Научно-практическим Советом Минздрава РФ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7" descr="505ff001838f0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363663" y="1774825"/>
            <a:ext cx="232727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Прямоугольник 10"/>
          <p:cNvSpPr>
            <a:spLocks noChangeArrowheads="1"/>
          </p:cNvSpPr>
          <p:nvPr/>
        </p:nvSpPr>
        <p:spPr bwMode="auto">
          <a:xfrm>
            <a:off x="4211638" y="1916113"/>
            <a:ext cx="42481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altLang="ru-RU" sz="4800"/>
              <a:t>БЛАГОДАРЮ 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altLang="ru-RU" sz="4800"/>
              <a:t>ЗА ВНИМАНИЕ</a:t>
            </a: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428596" y="425450"/>
            <a:ext cx="84963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600" dirty="0"/>
          </a:p>
          <a:p>
            <a:pPr eaLnBrk="0" hangingPunct="0"/>
            <a:r>
              <a:rPr lang="ru-RU" altLang="ja-JP" sz="12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ru-RU" altLang="ja-JP" sz="14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Приказ Министерства здравоохранения Российской Федерации </a:t>
            </a:r>
            <a:endParaRPr lang="ru-RU" altLang="ja-JP" sz="1400" dirty="0"/>
          </a:p>
          <a:p>
            <a:pPr eaLnBrk="0" hangingPunct="0"/>
            <a:r>
              <a:rPr lang="ru-RU" altLang="ja-JP" sz="1400" b="1" dirty="0">
                <a:latin typeface="Times New Roman" pitchFamily="18" charset="0"/>
                <a:cs typeface="Times New Roman" pitchFamily="18" charset="0"/>
              </a:rPr>
              <a:t>от 29 декабря 2012 г. № 1740н "Об утверждении стандарта специализированной медицинской помощи при инфаркте мозга"  </a:t>
            </a:r>
            <a:r>
              <a:rPr lang="ru-RU" altLang="ja-JP" sz="1400" dirty="0">
                <a:latin typeface="Times New Roman" pitchFamily="18" charset="0"/>
                <a:cs typeface="Times New Roman" pitchFamily="18" charset="0"/>
              </a:rPr>
              <a:t>предусматривает  наличие расширенных   </a:t>
            </a:r>
            <a:r>
              <a:rPr lang="ru-RU" altLang="ja-JP" sz="1400" dirty="0" err="1">
                <a:latin typeface="Times New Roman" pitchFamily="18" charset="0"/>
                <a:cs typeface="Times New Roman" pitchFamily="18" charset="0"/>
              </a:rPr>
              <a:t>БОС-программ</a:t>
            </a:r>
            <a:r>
              <a:rPr lang="ru-RU" altLang="ja-JP" sz="1400" dirty="0">
                <a:latin typeface="Times New Roman" pitchFamily="18" charset="0"/>
                <a:cs typeface="Times New Roman" pitchFamily="18" charset="0"/>
              </a:rPr>
              <a:t> (по ЭМГ, ЭЭГ и т.д. </a:t>
            </a:r>
            <a:r>
              <a:rPr lang="ru-RU" altLang="ja-JP" sz="1400" dirty="0">
                <a:cs typeface="Times New Roman" pitchFamily="18" charset="0"/>
              </a:rPr>
              <a:t>–</a:t>
            </a:r>
            <a:r>
              <a:rPr lang="ru-RU" altLang="ja-JP" sz="1400" dirty="0">
                <a:latin typeface="Times New Roman" pitchFamily="18" charset="0"/>
                <a:cs typeface="Times New Roman" pitchFamily="18" charset="0"/>
              </a:rPr>
              <a:t> контролю). </a:t>
            </a:r>
          </a:p>
          <a:p>
            <a:pPr eaLnBrk="0" hangingPunct="0"/>
            <a:endParaRPr lang="ru-RU" altLang="ja-JP" sz="1400" dirty="0">
              <a:latin typeface="Times New Roman" pitchFamily="18" charset="0"/>
              <a:ea typeface="MS Mincho" pitchFamily="49" charset="-128"/>
            </a:endParaRPr>
          </a:p>
          <a:p>
            <a:pPr eaLnBrk="0" hangingPunct="0"/>
            <a:r>
              <a:rPr lang="ru-RU" altLang="ja-JP" sz="1400" b="1" dirty="0"/>
              <a:t>Приказ МЗ   РФ 928 </a:t>
            </a:r>
            <a:r>
              <a:rPr lang="ru-RU" altLang="ja-JP" sz="1400" b="1" dirty="0" err="1"/>
              <a:t>н</a:t>
            </a:r>
            <a:r>
              <a:rPr lang="ru-RU" altLang="ja-JP" sz="1400" b="1" dirty="0"/>
              <a:t>  от 15 ноября 2012г. «Об  утверждении  Порядка  оказания  медицинской  помощи больным  с  острыми  нарушениями   мозгового  кровообращения»,</a:t>
            </a:r>
            <a:r>
              <a:rPr lang="ru-RU" altLang="ja-JP" sz="1400" dirty="0"/>
              <a:t>  </a:t>
            </a:r>
            <a:r>
              <a:rPr lang="ru-RU" altLang="ja-JP" sz="1400" b="1" dirty="0"/>
              <a:t>Приказ МЗ  от 10 мая 2017г. № 203 </a:t>
            </a:r>
            <a:r>
              <a:rPr lang="ru-RU" altLang="ja-JP" sz="1400" b="1" dirty="0" err="1"/>
              <a:t>н</a:t>
            </a:r>
            <a:r>
              <a:rPr lang="ru-RU" altLang="ja-JP" sz="1400" b="1" dirty="0"/>
              <a:t>  «Об утверждении  критериев оценки  качества  медицинской  помощи»  </a:t>
            </a:r>
            <a:r>
              <a:rPr lang="ru-RU" altLang="ja-JP" sz="1400" dirty="0"/>
              <a:t>предусматривает  выполнение  </a:t>
            </a:r>
            <a:r>
              <a:rPr lang="ru-RU" altLang="ja-JP" sz="1400" dirty="0" err="1"/>
              <a:t>нейровизуализации</a:t>
            </a:r>
            <a:r>
              <a:rPr lang="ru-RU" altLang="ja-JP" sz="1400" dirty="0"/>
              <a:t>,  начало  проведения  </a:t>
            </a:r>
            <a:r>
              <a:rPr lang="ru-RU" altLang="ja-JP" sz="1400" dirty="0" err="1"/>
              <a:t>тромболитической</a:t>
            </a:r>
            <a:r>
              <a:rPr lang="ru-RU" altLang="ja-JP" sz="1400" dirty="0"/>
              <a:t>  терапии  в  течение 40 минут  с  момента  поступления  пациента.    </a:t>
            </a:r>
          </a:p>
          <a:p>
            <a:pPr eaLnBrk="0" hangingPunct="0"/>
            <a:endParaRPr lang="ru-RU" altLang="ja-JP" sz="1400" b="1" dirty="0"/>
          </a:p>
          <a:p>
            <a:pPr eaLnBrk="0" hangingPunct="0"/>
            <a:r>
              <a:rPr lang="ru-RU" altLang="ja-JP" sz="1400" b="1" dirty="0"/>
              <a:t>Приказ МЗ РФ №88н от 22 февраля 2019г. «О  внесении  изменений  в  порядок  оказания  медицинской  помощи больным  с  острыми  нарушениями  мозгового кровообращения,  утвержденный   приказом  МЗ  РФ  от 15 ноября 2012г. № 928н»</a:t>
            </a:r>
            <a:r>
              <a:rPr lang="ru-RU" altLang="ja-JP" sz="1400" dirty="0"/>
              <a:t>  предусматривает  наличие  комплекса для  </a:t>
            </a:r>
            <a:r>
              <a:rPr lang="ru-RU" altLang="ja-JP" sz="1400" dirty="0" err="1"/>
              <a:t>транскраниальной</a:t>
            </a:r>
            <a:r>
              <a:rPr lang="ru-RU" altLang="ja-JP" sz="1400" dirty="0"/>
              <a:t> магнитной  стимуляции,  оборудования  для  проведения  </a:t>
            </a:r>
            <a:r>
              <a:rPr lang="ru-RU" altLang="ja-JP" sz="1400" dirty="0" err="1"/>
              <a:t>кинезотерапии</a:t>
            </a:r>
            <a:r>
              <a:rPr lang="ru-RU" altLang="ja-JP" sz="1400" dirty="0"/>
              <a:t> с  разгрузкой  веса тела,  аппарата для  роботизированной  механотерапии  верхней  конечности,  </a:t>
            </a:r>
            <a:r>
              <a:rPr lang="ru-RU" altLang="ja-JP" sz="1400" dirty="0" err="1"/>
              <a:t>велэргометра</a:t>
            </a:r>
            <a:r>
              <a:rPr lang="ru-RU" altLang="ja-JP" sz="1400" dirty="0"/>
              <a:t>  роботизированного </a:t>
            </a:r>
            <a:endParaRPr lang="ru-RU" altLang="ja-JP" sz="1400" b="1" dirty="0"/>
          </a:p>
          <a:p>
            <a:pPr eaLnBrk="0" hangingPunct="0"/>
            <a:endParaRPr lang="ru-RU" altLang="ja-JP" sz="1400" b="1" dirty="0"/>
          </a:p>
          <a:p>
            <a:pPr eaLnBrk="0" hangingPunct="0"/>
            <a:r>
              <a:rPr lang="ru-RU" altLang="ja-JP" sz="1400" b="1" dirty="0"/>
              <a:t>Алгоритмы  </a:t>
            </a:r>
            <a:r>
              <a:rPr lang="ru-RU" altLang="ja-JP" sz="1400" b="1" dirty="0" err="1"/>
              <a:t>тромболитической</a:t>
            </a:r>
            <a:r>
              <a:rPr lang="ru-RU" altLang="ja-JP" sz="1400" b="1" dirty="0"/>
              <a:t>  терапии  при  ишемическом  инсульте  от  2019г. (утверждены  МЗ  РФ) </a:t>
            </a:r>
            <a:r>
              <a:rPr lang="ru-RU" altLang="ja-JP" sz="1400" dirty="0"/>
              <a:t>предусматривает</a:t>
            </a:r>
            <a:r>
              <a:rPr lang="ru-RU" altLang="ja-JP" sz="1400" b="1" dirty="0"/>
              <a:t> </a:t>
            </a:r>
            <a:r>
              <a:rPr lang="ru-RU" altLang="ja-JP" sz="1400" dirty="0"/>
              <a:t> наличие  в  аптеке  стационара  </a:t>
            </a:r>
            <a:r>
              <a:rPr lang="ru-RU" altLang="ja-JP" sz="1400" dirty="0" err="1"/>
              <a:t>идаруцизумаба</a:t>
            </a:r>
            <a:r>
              <a:rPr lang="ru-RU" altLang="ja-JP" sz="1400" dirty="0"/>
              <a:t>  (антидот к  </a:t>
            </a:r>
            <a:r>
              <a:rPr lang="ru-RU" altLang="ja-JP" sz="1400" dirty="0" err="1"/>
              <a:t>дабигатрану</a:t>
            </a:r>
            <a:r>
              <a:rPr lang="ru-RU" altLang="ja-JP" sz="1400" dirty="0"/>
              <a:t>).  </a:t>
            </a:r>
          </a:p>
          <a:p>
            <a:pPr eaLnBrk="0" hangingPunct="0"/>
            <a:endParaRPr lang="ru-RU" altLang="ja-JP" sz="1400" dirty="0"/>
          </a:p>
          <a:p>
            <a:pPr eaLnBrk="0" hangingPunct="0"/>
            <a:r>
              <a:rPr lang="ru-RU" altLang="ja-JP" sz="1400" b="1" dirty="0"/>
              <a:t>Приказ МЗ РФ №788н от 31 июля 2020г. «Об утверждении Порядка медицинской реабилитации взрослых»</a:t>
            </a:r>
            <a:r>
              <a:rPr lang="ru-RU" altLang="ja-JP" sz="1400" dirty="0"/>
              <a:t>  предусматривает  проведение ранней   реабилитации  у  пациентов  с  острой  цереброваскулярной  патологией  с  участием  МДРК,  составление  реабилитационного  диагноза, определение целей и задач, реабилитационного потенциала и прогноза с использованием МКФ (Международная  классификация функционирования,  ограничения  жизнедеятельности и  здоровья). </a:t>
            </a:r>
            <a:endParaRPr lang="ru-RU" altLang="ja-JP" sz="1400" b="1" dirty="0"/>
          </a:p>
          <a:p>
            <a:pPr eaLnBrk="0" hangingPunct="0"/>
            <a:endParaRPr lang="ru-RU" altLang="ja-JP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40" y="142852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3681413" algn="l"/>
              </a:tabLst>
              <a:defRPr/>
            </a:pPr>
            <a:r>
              <a:rPr lang="ru-RU" sz="1600" b="1" u="sng" spc="2000" dirty="0" smtClean="0">
                <a:ln>
                  <a:prstDash val="solid"/>
                </a:ln>
                <a:latin typeface="Arial Narrow" panose="020B0606020202030204" pitchFamily="34" charset="0"/>
                <a:ea typeface="Adobe Myungjo Std M" pitchFamily="18" charset="-128"/>
                <a:cs typeface="Aharoni" pitchFamily="2" charset="-79"/>
              </a:rPr>
              <a:t>НОРМАТИВНЫЕ ДОКУМЕНТЫ</a:t>
            </a:r>
            <a:endParaRPr lang="ru-RU" sz="1600" b="1" u="sng" spc="2000" dirty="0">
              <a:ln>
                <a:prstDash val="solid"/>
              </a:ln>
              <a:latin typeface="Arial Narrow" panose="020B0606020202030204" pitchFamily="34" charset="0"/>
              <a:ea typeface="Adobe Myungjo Std M" pitchFamily="18" charset="-128"/>
              <a:cs typeface="Aharoni" pitchFamily="2" charset="-79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2" descr="https://cf2.ppt-online.org/files2/slide/t/tuL6rYimSJBDv9ZXo1qnzdQwkH7NUfcsEbWMe50Ky/slide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8786812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273969" y="276225"/>
            <a:ext cx="5824538" cy="16462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Виды постинсультных нарушений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875" y="2019300"/>
            <a:ext cx="7553325" cy="4071938"/>
          </a:xfrm>
        </p:spPr>
        <p:txBody>
          <a:bodyPr rtlCol="0">
            <a:noAutofit/>
          </a:bodyPr>
          <a:lstStyle/>
          <a:p>
            <a:pPr marL="285750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Двигательные нарушения</a:t>
            </a:r>
            <a:r>
              <a:rPr lang="ru-RU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</a:rPr>
              <a:t>спастичность</a:t>
            </a:r>
            <a:r>
              <a:rPr lang="ru-RU" sz="2400" dirty="0" smtClean="0">
                <a:solidFill>
                  <a:schemeClr val="tx1"/>
                </a:solidFill>
              </a:rPr>
              <a:t>, уменьшение мышечной силы, болевой синдром, </a:t>
            </a:r>
            <a:r>
              <a:rPr lang="ru-RU" sz="2400" dirty="0" err="1" smtClean="0">
                <a:solidFill>
                  <a:schemeClr val="tx1"/>
                </a:solidFill>
              </a:rPr>
              <a:t>сублюксация</a:t>
            </a:r>
            <a:r>
              <a:rPr lang="ru-RU" sz="2400" dirty="0" smtClean="0">
                <a:solidFill>
                  <a:schemeClr val="tx1"/>
                </a:solidFill>
              </a:rPr>
              <a:t>, функциональные нарушения)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Речевые нарушения</a:t>
            </a:r>
            <a:r>
              <a:rPr lang="ru-RU" sz="2400" dirty="0" smtClean="0">
                <a:solidFill>
                  <a:schemeClr val="tx1"/>
                </a:solidFill>
              </a:rPr>
              <a:t> (афазия, дизартрия)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Когнитивные нарушения</a:t>
            </a:r>
            <a:r>
              <a:rPr lang="ru-RU" sz="2400" dirty="0" smtClean="0">
                <a:solidFill>
                  <a:schemeClr val="tx1"/>
                </a:solidFill>
              </a:rPr>
              <a:t> (легкие, средние, грубые, деменция)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Эмоциональные расстройства</a:t>
            </a:r>
            <a:r>
              <a:rPr lang="ru-RU" sz="2400" dirty="0" smtClean="0">
                <a:solidFill>
                  <a:schemeClr val="tx1"/>
                </a:solidFill>
              </a:rPr>
              <a:t> (депрессия, эмоциональная неустойчивость)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Другие</a:t>
            </a:r>
            <a:r>
              <a:rPr lang="ru-RU" sz="2400" dirty="0" smtClean="0">
                <a:solidFill>
                  <a:schemeClr val="tx1"/>
                </a:solidFill>
              </a:rPr>
              <a:t> сопутствующие нарушения (расстройства чувствительности, </a:t>
            </a:r>
            <a:r>
              <a:rPr lang="ru-RU" sz="2400" dirty="0" err="1" smtClean="0">
                <a:solidFill>
                  <a:schemeClr val="tx1"/>
                </a:solidFill>
              </a:rPr>
              <a:t>дизуричесчкие</a:t>
            </a:r>
            <a:r>
              <a:rPr lang="ru-RU" sz="2400" dirty="0" smtClean="0">
                <a:solidFill>
                  <a:schemeClr val="tx1"/>
                </a:solidFill>
              </a:rPr>
              <a:t> расстройства, дисфагия, </a:t>
            </a:r>
            <a:r>
              <a:rPr lang="ru-RU" sz="2400" dirty="0" err="1" smtClean="0">
                <a:solidFill>
                  <a:schemeClr val="tx1"/>
                </a:solidFill>
              </a:rPr>
              <a:t>эписиндром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цефалгический</a:t>
            </a:r>
            <a:r>
              <a:rPr lang="ru-RU" sz="2400" dirty="0" smtClean="0">
                <a:solidFill>
                  <a:schemeClr val="tx1"/>
                </a:solidFill>
              </a:rPr>
              <a:t> синдром)  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214314"/>
            <a:ext cx="6841331" cy="782637"/>
          </a:xfrm>
        </p:spPr>
        <p:txBody>
          <a:bodyPr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Состав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мультидисциплинарной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команды (МДРК) в 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нейрореабилитации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						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5795963" y="6308725"/>
            <a:ext cx="2924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Иванова Г.Е.,соавт, 2010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Ключевые элементы работы междисциплинарной команды (МДРК)  - постановка реабилитационных целей на основе списка проблем пациента - проблемно ориентированный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task oriented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)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клиенто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–центрированный подход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					</a:t>
            </a:r>
            <a:endParaRPr lang="ru-RU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00113" y="2452688"/>
            <a:ext cx="6192441" cy="368300"/>
          </a:xfrm>
          <a:prstGeom prst="rect">
            <a:avLst/>
          </a:prstGeom>
          <a:noFill/>
          <a:ln w="76200" algn="ctr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500563" y="3429000"/>
            <a:ext cx="4392216" cy="369888"/>
          </a:xfrm>
          <a:prstGeom prst="rect">
            <a:avLst/>
          </a:prstGeom>
          <a:noFill/>
          <a:ln w="76200" algn="ctr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15504" y="4395789"/>
            <a:ext cx="4932759" cy="369887"/>
          </a:xfrm>
          <a:prstGeom prst="rect">
            <a:avLst/>
          </a:prstGeom>
          <a:noFill/>
          <a:ln w="76200" algn="ctr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51222" y="3567114"/>
            <a:ext cx="2376488" cy="369887"/>
          </a:xfrm>
          <a:prstGeom prst="rect">
            <a:avLst/>
          </a:prstGeom>
          <a:noFill/>
          <a:ln w="76200" algn="ctr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363766" y="4648200"/>
            <a:ext cx="3456384" cy="369888"/>
          </a:xfrm>
          <a:prstGeom prst="rect">
            <a:avLst/>
          </a:prstGeom>
          <a:noFill/>
          <a:ln w="76200" algn="ctr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484835" y="5800725"/>
            <a:ext cx="5326856" cy="368300"/>
          </a:xfrm>
          <a:prstGeom prst="rect">
            <a:avLst/>
          </a:prstGeom>
          <a:noFill/>
          <a:ln w="76200" algn="ctr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124075" y="2278064"/>
            <a:ext cx="4824413" cy="7080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Комплекс необходимого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нейрофизиологического  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обследования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404938" y="3068639"/>
            <a:ext cx="2375297" cy="9239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Определение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неврологического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Дефицита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858941" y="3081338"/>
            <a:ext cx="3384947" cy="1016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Оценка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функционального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прогноза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467916" y="4222751"/>
            <a:ext cx="4319588" cy="7080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Постановка реальной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для каждого  этапа  реабилитации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5867400" y="4194175"/>
            <a:ext cx="2376488" cy="132238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Составление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индивидуальной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реабилитационной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программы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2987279" y="5300663"/>
            <a:ext cx="3240881" cy="1016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Мониторинг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Эффективности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программы</a:t>
            </a:r>
          </a:p>
        </p:txBody>
      </p:sp>
      <p:sp>
        <p:nvSpPr>
          <p:cNvPr id="76815" name="TextBox 26"/>
          <p:cNvSpPr txBox="1">
            <a:spLocks noChangeArrowheads="1"/>
          </p:cNvSpPr>
          <p:nvPr/>
        </p:nvSpPr>
        <p:spPr bwMode="auto">
          <a:xfrm>
            <a:off x="5580460" y="6381750"/>
            <a:ext cx="3340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Скоромец А.А., соавт.,  2009</a:t>
            </a:r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9388" y="1484313"/>
            <a:ext cx="88217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just">
              <a:lnSpc>
                <a:spcPct val="110000"/>
              </a:lnSpc>
            </a:pPr>
            <a:r>
              <a:rPr lang="ru-RU" sz="2000" b="1" dirty="0" smtClean="0"/>
              <a:t>Когнитивная</a:t>
            </a:r>
            <a:r>
              <a:rPr lang="ru-RU" sz="2000" dirty="0" smtClean="0"/>
              <a:t> </a:t>
            </a:r>
            <a:r>
              <a:rPr lang="ru-RU" sz="2000" b="1" dirty="0" smtClean="0"/>
              <a:t>реабилитация</a:t>
            </a:r>
            <a:r>
              <a:rPr lang="ru-RU" sz="2000" dirty="0" smtClean="0"/>
              <a:t> (КР) — научно обоснованная система методов, направленных на улучшение и восстановление познавательных процессов, нарушенных вследствие болезни.</a:t>
            </a:r>
          </a:p>
          <a:p>
            <a:pPr marL="381000" indent="-381000" algn="just">
              <a:lnSpc>
                <a:spcPct val="110000"/>
              </a:lnSpc>
            </a:pPr>
            <a:endParaRPr lang="ru-RU" sz="2000" b="1" dirty="0">
              <a:latin typeface="Calibri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85750" y="836613"/>
            <a:ext cx="8678863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3600" b="1" i="1" dirty="0" smtClean="0">
                <a:solidFill>
                  <a:schemeClr val="tx2"/>
                </a:solidFill>
                <a:latin typeface="Calibri" pitchFamily="34" charset="0"/>
              </a:rPr>
              <a:t>Когнитивная  реабилитация</a:t>
            </a:r>
            <a:endParaRPr lang="ru-RU" sz="36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00430" y="3214686"/>
            <a:ext cx="2286016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2272F"/>
                </a:solidFill>
                <a:effectLst/>
                <a:latin typeface="PT Serif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3786182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2272F"/>
                </a:solidFill>
                <a:effectLst/>
                <a:latin typeface="PT Serif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38472" y="0"/>
            <a:ext cx="2819016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2272F"/>
                </a:solidFill>
                <a:effectLst/>
                <a:latin typeface="PT Serif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00364" y="3286124"/>
            <a:ext cx="3000396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2272F"/>
                </a:solidFill>
                <a:effectLst/>
                <a:latin typeface="PT Serif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4348" y="3286124"/>
          <a:ext cx="728667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3643338"/>
              </a:tblGrid>
              <a:tr h="2359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Диагностика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Реабилитация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5957">
                <a:tc>
                  <a:txBody>
                    <a:bodyPr/>
                    <a:lstStyle/>
                    <a:p>
                      <a:r>
                        <a:rPr lang="ru-RU" dirty="0" smtClean="0"/>
                        <a:t>Тестирование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Тренинг</a:t>
                      </a:r>
                      <a:endParaRPr lang="ru-RU" dirty="0"/>
                    </a:p>
                  </a:txBody>
                  <a:tcPr/>
                </a:tc>
              </a:tr>
              <a:tr h="885408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 нарушений когнитивных</a:t>
                      </a:r>
                      <a:r>
                        <a:rPr lang="ru-RU" baseline="0" dirty="0" smtClean="0"/>
                        <a:t>  функций</a:t>
                      </a:r>
                    </a:p>
                    <a:p>
                      <a:r>
                        <a:rPr lang="ru-RU" baseline="0" dirty="0" smtClean="0"/>
                        <a:t>Оценка  нарушений эмоциональной  сферы (тревога, депрессия,  стрессовое  расстройство)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</a:t>
                      </a:r>
                      <a:r>
                        <a:rPr lang="ru-RU" baseline="0" dirty="0" smtClean="0"/>
                        <a:t>  индивидуальной программы КР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Documents and Settings\User\Мои документы\Downloads\-52017110_345981745.pdf-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385075" cy="55388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11science">
  <a:themeElements>
    <a:clrScheme name="11sci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science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iosCond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BoxedArt_Science</Template>
  <TotalTime>1136</TotalTime>
  <Words>1039</Words>
  <Application>Microsoft Office PowerPoint</Application>
  <PresentationFormat>Экран (4:3)</PresentationFormat>
  <Paragraphs>210</Paragraphs>
  <Slides>20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11science</vt:lpstr>
      <vt:lpstr>Custom Design</vt:lpstr>
      <vt:lpstr>1_Custom Design</vt:lpstr>
      <vt:lpstr>1_Default Design</vt:lpstr>
      <vt:lpstr>Тема Office</vt:lpstr>
      <vt:lpstr>Острая цереброваскулярная патология (подходы к реабилитации когнитивных нарушений)</vt:lpstr>
      <vt:lpstr> Клинические рекомендации  Ишемический инсульт и транзиторная ишемическая атака у взрослых – 2021  Сокращённый вариант  Окончание действия 2023 год  Разработчик клинической рекомендации:  • Всероссийское общество неврологов  • Национальная ассоциация по борьбе с инсультом  • Ассоциация нейрохирургов России  • Межрегиональная общественная организация "Объединение нейроанестезиологов и нейрореаниматологов"  • Общероссийская общественная организация "Союз реабилитологов России"   Одобрено Научно-практическим Советом Минздрава РФ </vt:lpstr>
      <vt:lpstr>Слайд 3</vt:lpstr>
      <vt:lpstr>Слайд 4</vt:lpstr>
      <vt:lpstr>Виды постинсультных нарушений </vt:lpstr>
      <vt:lpstr>Состав мультидисциплинарной команды (МДРК) в  нейрореабилитации       </vt:lpstr>
      <vt:lpstr>Ключевые элементы работы междисциплинарной команды (МДРК)  - постановка реабилитационных целей на основе списка проблем пациента - проблемно ориентированный  (task oriented)  клиенто–центрированный подход      </vt:lpstr>
      <vt:lpstr>Слайд 8</vt:lpstr>
      <vt:lpstr>Слайд 9</vt:lpstr>
      <vt:lpstr>Стандарт оснащения неврологического отделения для больных с острыми нарушениями мозгового кровообращения  (за исключением палаты (блока) реанимации и интенсивной терапии)</vt:lpstr>
      <vt:lpstr>Слайд 11</vt:lpstr>
      <vt:lpstr>Обучение пациентов с  двигательным дефицитом, когнитивным дефицитом с самокоррекцией  </vt:lpstr>
      <vt:lpstr>Слайд 13</vt:lpstr>
      <vt:lpstr> Реабилитация бытовых навыков</vt:lpstr>
      <vt:lpstr>Слайд 15</vt:lpstr>
      <vt:lpstr>Слайд 16</vt:lpstr>
      <vt:lpstr>Лечение когнитивных нарушений </vt:lpstr>
      <vt:lpstr>Лечение эмоциональных нарушений </vt:lpstr>
      <vt:lpstr>Методические аспекты эффективности реабилитационных программ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IEM User</dc:creator>
  <cp:lastModifiedBy>Елена</cp:lastModifiedBy>
  <cp:revision>165</cp:revision>
  <dcterms:created xsi:type="dcterms:W3CDTF">2016-03-22T06:19:48Z</dcterms:created>
  <dcterms:modified xsi:type="dcterms:W3CDTF">2022-12-02T16:30:48Z</dcterms:modified>
</cp:coreProperties>
</file>