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622" r:id="rId2"/>
    <p:sldId id="256" r:id="rId3"/>
    <p:sldId id="353" r:id="rId4"/>
    <p:sldId id="621" r:id="rId5"/>
    <p:sldId id="355" r:id="rId6"/>
    <p:sldId id="357" r:id="rId7"/>
    <p:sldId id="361" r:id="rId8"/>
    <p:sldId id="369" r:id="rId9"/>
    <p:sldId id="360" r:id="rId10"/>
    <p:sldId id="364" r:id="rId11"/>
    <p:sldId id="376" r:id="rId12"/>
    <p:sldId id="371" r:id="rId13"/>
    <p:sldId id="366" r:id="rId14"/>
    <p:sldId id="377" r:id="rId15"/>
    <p:sldId id="381" r:id="rId16"/>
    <p:sldId id="367" r:id="rId17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>
        <p:scale>
          <a:sx n="81" d="100"/>
          <a:sy n="81" d="100"/>
        </p:scale>
        <p:origin x="-78" y="-7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7AAEAC-9E9F-4168-AFB7-1C6A00F85A0C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B945993-9B1B-467C-BA6B-19CA1629DDFB}">
      <dgm:prSet phldrT="[Текст]"/>
      <dgm:spPr/>
      <dgm:t>
        <a:bodyPr/>
        <a:lstStyle/>
        <a:p>
          <a:r>
            <a:rPr lang="ru-RU" dirty="0"/>
            <a:t>Компоненты системы гемостаза </a:t>
          </a:r>
        </a:p>
      </dgm:t>
    </dgm:pt>
    <dgm:pt modelId="{3E834824-8F03-44E7-84E1-2E7DE5C41D4E}" type="parTrans" cxnId="{68212723-8CB9-47B1-BF3C-C9AE7083ADE2}">
      <dgm:prSet/>
      <dgm:spPr/>
      <dgm:t>
        <a:bodyPr/>
        <a:lstStyle/>
        <a:p>
          <a:endParaRPr lang="ru-RU"/>
        </a:p>
      </dgm:t>
    </dgm:pt>
    <dgm:pt modelId="{D91EADCC-E12A-40A2-BE12-5032C1594540}" type="sibTrans" cxnId="{68212723-8CB9-47B1-BF3C-C9AE7083ADE2}">
      <dgm:prSet/>
      <dgm:spPr/>
      <dgm:t>
        <a:bodyPr/>
        <a:lstStyle/>
        <a:p>
          <a:endParaRPr lang="ru-RU"/>
        </a:p>
      </dgm:t>
    </dgm:pt>
    <dgm:pt modelId="{14D942C0-D5E3-4AD8-AC95-D17985791DCA}">
      <dgm:prSet phldrT="[Текст]"/>
      <dgm:spPr/>
      <dgm:t>
        <a:bodyPr/>
        <a:lstStyle/>
        <a:p>
          <a:r>
            <a: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Сосудистая стенка </a:t>
          </a:r>
        </a:p>
      </dgm:t>
    </dgm:pt>
    <dgm:pt modelId="{36A9404A-AE1A-4C20-8293-8078E5F48BBE}" type="parTrans" cxnId="{270E6131-64A3-4857-9690-EDDE665A3311}">
      <dgm:prSet/>
      <dgm:spPr/>
      <dgm:t>
        <a:bodyPr/>
        <a:lstStyle/>
        <a:p>
          <a:endParaRPr lang="ru-RU"/>
        </a:p>
      </dgm:t>
    </dgm:pt>
    <dgm:pt modelId="{172F05F1-7E14-40F1-B70C-ABA496FB826A}" type="sibTrans" cxnId="{270E6131-64A3-4857-9690-EDDE665A3311}">
      <dgm:prSet/>
      <dgm:spPr/>
      <dgm:t>
        <a:bodyPr/>
        <a:lstStyle/>
        <a:p>
          <a:endParaRPr lang="ru-RU"/>
        </a:p>
      </dgm:t>
    </dgm:pt>
    <dgm:pt modelId="{E69D42EA-05FE-4C5F-9CFB-E5A174FBE54A}">
      <dgm:prSet phldrT="[Текст]"/>
      <dgm:spPr/>
      <dgm:t>
        <a:bodyPr/>
        <a:lstStyle/>
        <a:p>
          <a:r>
            <a:rPr lang="ru-RU" dirty="0"/>
            <a:t>Компоненты системы гемостаза </a:t>
          </a:r>
        </a:p>
      </dgm:t>
    </dgm:pt>
    <dgm:pt modelId="{5523C5FA-764A-4D81-9702-39D8CF6657FA}" type="parTrans" cxnId="{DFE510AA-1F7B-4103-9496-6159D32CBD75}">
      <dgm:prSet/>
      <dgm:spPr/>
      <dgm:t>
        <a:bodyPr/>
        <a:lstStyle/>
        <a:p>
          <a:endParaRPr lang="ru-RU"/>
        </a:p>
      </dgm:t>
    </dgm:pt>
    <dgm:pt modelId="{C1490B31-9477-4006-8D76-019F0624C712}" type="sibTrans" cxnId="{DFE510AA-1F7B-4103-9496-6159D32CBD75}">
      <dgm:prSet/>
      <dgm:spPr/>
      <dgm:t>
        <a:bodyPr/>
        <a:lstStyle/>
        <a:p>
          <a:endParaRPr lang="ru-RU"/>
        </a:p>
      </dgm:t>
    </dgm:pt>
    <dgm:pt modelId="{F1751903-C821-4A34-85F9-4B56A9027C48}">
      <dgm:prSet phldrT="[Текст]"/>
      <dgm:spPr/>
      <dgm:t>
        <a:bodyPr/>
        <a:lstStyle/>
        <a:p>
          <a:r>
            <a: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Тромбоциты</a:t>
          </a:r>
          <a:r>
            <a:rPr lang="ru-RU" dirty="0"/>
            <a:t> </a:t>
          </a:r>
        </a:p>
      </dgm:t>
    </dgm:pt>
    <dgm:pt modelId="{D92605BD-763D-44E8-BCC4-CF83A98683FD}" type="parTrans" cxnId="{DE08806D-82B5-493A-B996-89D5B8C7B85E}">
      <dgm:prSet/>
      <dgm:spPr/>
      <dgm:t>
        <a:bodyPr/>
        <a:lstStyle/>
        <a:p>
          <a:endParaRPr lang="ru-RU"/>
        </a:p>
      </dgm:t>
    </dgm:pt>
    <dgm:pt modelId="{3D6132C5-7C53-4E9E-8680-76F317259A1D}" type="sibTrans" cxnId="{DE08806D-82B5-493A-B996-89D5B8C7B85E}">
      <dgm:prSet/>
      <dgm:spPr/>
      <dgm:t>
        <a:bodyPr/>
        <a:lstStyle/>
        <a:p>
          <a:endParaRPr lang="ru-RU"/>
        </a:p>
      </dgm:t>
    </dgm:pt>
    <dgm:pt modelId="{BE39DEFF-9032-4C49-B8A6-1A8679B70477}">
      <dgm:prSet phldrT="[Текст]"/>
      <dgm:spPr/>
      <dgm:t>
        <a:bodyPr/>
        <a:lstStyle/>
        <a:p>
          <a:r>
            <a:rPr lang="ru-RU" dirty="0"/>
            <a:t>Компоненты системы гемостаза</a:t>
          </a:r>
        </a:p>
      </dgm:t>
    </dgm:pt>
    <dgm:pt modelId="{27D9410F-E3CA-449E-A80C-1D9C9B98E520}" type="parTrans" cxnId="{6614C29C-FE61-4D6D-8A03-997800661116}">
      <dgm:prSet/>
      <dgm:spPr/>
      <dgm:t>
        <a:bodyPr/>
        <a:lstStyle/>
        <a:p>
          <a:endParaRPr lang="ru-RU"/>
        </a:p>
      </dgm:t>
    </dgm:pt>
    <dgm:pt modelId="{AD1EAD5E-E792-43E9-90D5-52D4A8E4781F}" type="sibTrans" cxnId="{6614C29C-FE61-4D6D-8A03-997800661116}">
      <dgm:prSet/>
      <dgm:spPr/>
      <dgm:t>
        <a:bodyPr/>
        <a:lstStyle/>
        <a:p>
          <a:endParaRPr lang="ru-RU"/>
        </a:p>
      </dgm:t>
    </dgm:pt>
    <dgm:pt modelId="{330507DC-F770-430C-8AB4-0D3051C4DD09}">
      <dgm:prSet phldrT="[Текст]"/>
      <dgm:spPr/>
      <dgm:t>
        <a:bodyPr/>
        <a:lstStyle/>
        <a:p>
          <a:r>
            <a: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Плазменное звено </a:t>
          </a:r>
        </a:p>
      </dgm:t>
    </dgm:pt>
    <dgm:pt modelId="{13B4DF0B-D9EE-404C-8A18-426BF6DEC0FC}" type="parTrans" cxnId="{ACA31067-30D7-4841-9888-B469E36022D5}">
      <dgm:prSet/>
      <dgm:spPr/>
      <dgm:t>
        <a:bodyPr/>
        <a:lstStyle/>
        <a:p>
          <a:endParaRPr lang="ru-RU"/>
        </a:p>
      </dgm:t>
    </dgm:pt>
    <dgm:pt modelId="{5DA85FD9-B096-46E8-8C57-3221D092416A}" type="sibTrans" cxnId="{ACA31067-30D7-4841-9888-B469E36022D5}">
      <dgm:prSet/>
      <dgm:spPr/>
      <dgm:t>
        <a:bodyPr/>
        <a:lstStyle/>
        <a:p>
          <a:endParaRPr lang="ru-RU"/>
        </a:p>
      </dgm:t>
    </dgm:pt>
    <dgm:pt modelId="{97E85297-6B42-4114-98D9-1880EB8FB424}" type="pres">
      <dgm:prSet presAssocID="{9F7AAEAC-9E9F-4168-AFB7-1C6A00F85A0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551274E-906B-470E-A13A-F6FE02D8F80E}" type="pres">
      <dgm:prSet presAssocID="{AB945993-9B1B-467C-BA6B-19CA1629DDFB}" presName="compositeNode" presStyleCnt="0">
        <dgm:presLayoutVars>
          <dgm:bulletEnabled val="1"/>
        </dgm:presLayoutVars>
      </dgm:prSet>
      <dgm:spPr/>
    </dgm:pt>
    <dgm:pt modelId="{D729A16F-047F-4280-9B8A-451E4C0CCA97}" type="pres">
      <dgm:prSet presAssocID="{AB945993-9B1B-467C-BA6B-19CA1629DDFB}" presName="bgRect" presStyleLbl="node1" presStyleIdx="0" presStyleCnt="3" custLinFactNeighborX="317" custLinFactNeighborY="-37236"/>
      <dgm:spPr/>
      <dgm:t>
        <a:bodyPr/>
        <a:lstStyle/>
        <a:p>
          <a:endParaRPr lang="ru-RU"/>
        </a:p>
      </dgm:t>
    </dgm:pt>
    <dgm:pt modelId="{5BCCCC51-EC0F-446D-95F4-D6411CF48578}" type="pres">
      <dgm:prSet presAssocID="{AB945993-9B1B-467C-BA6B-19CA1629DDFB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4DDABA-F361-4729-899B-BEAB11CECE85}" type="pres">
      <dgm:prSet presAssocID="{AB945993-9B1B-467C-BA6B-19CA1629DDFB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4A1785-2648-47FE-94D7-EAAB28C146BB}" type="pres">
      <dgm:prSet presAssocID="{D91EADCC-E12A-40A2-BE12-5032C1594540}" presName="hSp" presStyleCnt="0"/>
      <dgm:spPr/>
    </dgm:pt>
    <dgm:pt modelId="{3438148E-326D-44EC-BE13-26B013F87F27}" type="pres">
      <dgm:prSet presAssocID="{D91EADCC-E12A-40A2-BE12-5032C1594540}" presName="vProcSp" presStyleCnt="0"/>
      <dgm:spPr/>
    </dgm:pt>
    <dgm:pt modelId="{5C55BE27-41C0-4BFB-8795-23F4AAB1BDC1}" type="pres">
      <dgm:prSet presAssocID="{D91EADCC-E12A-40A2-BE12-5032C1594540}" presName="vSp1" presStyleCnt="0"/>
      <dgm:spPr/>
    </dgm:pt>
    <dgm:pt modelId="{9619681C-CD7A-4ECD-801E-77576C84C50C}" type="pres">
      <dgm:prSet presAssocID="{D91EADCC-E12A-40A2-BE12-5032C1594540}" presName="simulatedConn" presStyleLbl="solidFgAcc1" presStyleIdx="0" presStyleCnt="2" custLinFactY="-291389" custLinFactNeighborX="4225" custLinFactNeighborY="-300000"/>
      <dgm:spPr/>
    </dgm:pt>
    <dgm:pt modelId="{FF9BA2F2-F8EF-43FE-8023-0DF10D4D1148}" type="pres">
      <dgm:prSet presAssocID="{D91EADCC-E12A-40A2-BE12-5032C1594540}" presName="vSp2" presStyleCnt="0"/>
      <dgm:spPr/>
    </dgm:pt>
    <dgm:pt modelId="{4E648155-A667-41C4-A434-7F4F41AE597B}" type="pres">
      <dgm:prSet presAssocID="{D91EADCC-E12A-40A2-BE12-5032C1594540}" presName="sibTrans" presStyleCnt="0"/>
      <dgm:spPr/>
    </dgm:pt>
    <dgm:pt modelId="{B7714173-BACF-4044-9149-AD612E2EB000}" type="pres">
      <dgm:prSet presAssocID="{E69D42EA-05FE-4C5F-9CFB-E5A174FBE54A}" presName="compositeNode" presStyleCnt="0">
        <dgm:presLayoutVars>
          <dgm:bulletEnabled val="1"/>
        </dgm:presLayoutVars>
      </dgm:prSet>
      <dgm:spPr/>
    </dgm:pt>
    <dgm:pt modelId="{B3F1ECCF-680B-45CE-B27C-ABA0AD923BB6}" type="pres">
      <dgm:prSet presAssocID="{E69D42EA-05FE-4C5F-9CFB-E5A174FBE54A}" presName="bgRect" presStyleLbl="node1" presStyleIdx="1" presStyleCnt="3" custLinFactNeighborX="0" custLinFactNeighborY="-34914"/>
      <dgm:spPr/>
      <dgm:t>
        <a:bodyPr/>
        <a:lstStyle/>
        <a:p>
          <a:endParaRPr lang="ru-RU"/>
        </a:p>
      </dgm:t>
    </dgm:pt>
    <dgm:pt modelId="{5612D0EA-D070-40B6-B5C7-BF9D40819BA9}" type="pres">
      <dgm:prSet presAssocID="{E69D42EA-05FE-4C5F-9CFB-E5A174FBE54A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66E82C-CE6F-476D-B3B6-5E1FC8EA4F5C}" type="pres">
      <dgm:prSet presAssocID="{E69D42EA-05FE-4C5F-9CFB-E5A174FBE54A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9117FF-F928-4343-8849-B15D576AAC6A}" type="pres">
      <dgm:prSet presAssocID="{C1490B31-9477-4006-8D76-019F0624C712}" presName="hSp" presStyleCnt="0"/>
      <dgm:spPr/>
    </dgm:pt>
    <dgm:pt modelId="{086694D6-138D-410E-AB19-FD63D2029E3C}" type="pres">
      <dgm:prSet presAssocID="{C1490B31-9477-4006-8D76-019F0624C712}" presName="vProcSp" presStyleCnt="0"/>
      <dgm:spPr/>
    </dgm:pt>
    <dgm:pt modelId="{2D9DA079-1B41-46D1-A1E1-37F61D27BE1D}" type="pres">
      <dgm:prSet presAssocID="{C1490B31-9477-4006-8D76-019F0624C712}" presName="vSp1" presStyleCnt="0"/>
      <dgm:spPr/>
    </dgm:pt>
    <dgm:pt modelId="{2C126AA3-DAE6-4714-9F99-CAD1B30A60CF}" type="pres">
      <dgm:prSet presAssocID="{C1490B31-9477-4006-8D76-019F0624C712}" presName="simulatedConn" presStyleLbl="solidFgAcc1" presStyleIdx="1" presStyleCnt="2" custLinFactY="-282401" custLinFactNeighborY="-300000"/>
      <dgm:spPr/>
    </dgm:pt>
    <dgm:pt modelId="{E3532BC4-4150-410A-AE1F-9BDE86249B8F}" type="pres">
      <dgm:prSet presAssocID="{C1490B31-9477-4006-8D76-019F0624C712}" presName="vSp2" presStyleCnt="0"/>
      <dgm:spPr/>
    </dgm:pt>
    <dgm:pt modelId="{ACEC5B33-2271-42D7-8BA3-55641A659E49}" type="pres">
      <dgm:prSet presAssocID="{C1490B31-9477-4006-8D76-019F0624C712}" presName="sibTrans" presStyleCnt="0"/>
      <dgm:spPr/>
    </dgm:pt>
    <dgm:pt modelId="{0CDF7B88-AA03-4D90-8827-5D4E36DD52C2}" type="pres">
      <dgm:prSet presAssocID="{BE39DEFF-9032-4C49-B8A6-1A8679B70477}" presName="compositeNode" presStyleCnt="0">
        <dgm:presLayoutVars>
          <dgm:bulletEnabled val="1"/>
        </dgm:presLayoutVars>
      </dgm:prSet>
      <dgm:spPr/>
    </dgm:pt>
    <dgm:pt modelId="{997913A5-0FE5-446D-BD62-06425CCED4E1}" type="pres">
      <dgm:prSet presAssocID="{BE39DEFF-9032-4C49-B8A6-1A8679B70477}" presName="bgRect" presStyleLbl="node1" presStyleIdx="2" presStyleCnt="3" custLinFactNeighborX="-4120" custLinFactNeighborY="-36972"/>
      <dgm:spPr/>
      <dgm:t>
        <a:bodyPr/>
        <a:lstStyle/>
        <a:p>
          <a:endParaRPr lang="ru-RU"/>
        </a:p>
      </dgm:t>
    </dgm:pt>
    <dgm:pt modelId="{050F333E-4EB1-4960-A1D1-7EA1C4FDA439}" type="pres">
      <dgm:prSet presAssocID="{BE39DEFF-9032-4C49-B8A6-1A8679B70477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0842EA-1CF8-430D-9CEC-ABAB957A3A53}" type="pres">
      <dgm:prSet presAssocID="{BE39DEFF-9032-4C49-B8A6-1A8679B70477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E08806D-82B5-493A-B996-89D5B8C7B85E}" srcId="{E69D42EA-05FE-4C5F-9CFB-E5A174FBE54A}" destId="{F1751903-C821-4A34-85F9-4B56A9027C48}" srcOrd="0" destOrd="0" parTransId="{D92605BD-763D-44E8-BCC4-CF83A98683FD}" sibTransId="{3D6132C5-7C53-4E9E-8680-76F317259A1D}"/>
    <dgm:cxn modelId="{5F6580DD-417C-4715-9A95-B142E705DF1F}" type="presOf" srcId="{BE39DEFF-9032-4C49-B8A6-1A8679B70477}" destId="{050F333E-4EB1-4960-A1D1-7EA1C4FDA439}" srcOrd="1" destOrd="0" presId="urn:microsoft.com/office/officeart/2005/8/layout/hProcess7"/>
    <dgm:cxn modelId="{DFE510AA-1F7B-4103-9496-6159D32CBD75}" srcId="{9F7AAEAC-9E9F-4168-AFB7-1C6A00F85A0C}" destId="{E69D42EA-05FE-4C5F-9CFB-E5A174FBE54A}" srcOrd="1" destOrd="0" parTransId="{5523C5FA-764A-4D81-9702-39D8CF6657FA}" sibTransId="{C1490B31-9477-4006-8D76-019F0624C712}"/>
    <dgm:cxn modelId="{36017083-E670-4FAF-8037-F75605C1E7E5}" type="presOf" srcId="{9F7AAEAC-9E9F-4168-AFB7-1C6A00F85A0C}" destId="{97E85297-6B42-4114-98D9-1880EB8FB424}" srcOrd="0" destOrd="0" presId="urn:microsoft.com/office/officeart/2005/8/layout/hProcess7"/>
    <dgm:cxn modelId="{10FC233C-8019-4F2D-8E17-12DE4B6BA4A7}" type="presOf" srcId="{AB945993-9B1B-467C-BA6B-19CA1629DDFB}" destId="{D729A16F-047F-4280-9B8A-451E4C0CCA97}" srcOrd="0" destOrd="0" presId="urn:microsoft.com/office/officeart/2005/8/layout/hProcess7"/>
    <dgm:cxn modelId="{16908D93-D3B2-49E2-9DBF-06BAAEB60BA7}" type="presOf" srcId="{AB945993-9B1B-467C-BA6B-19CA1629DDFB}" destId="{5BCCCC51-EC0F-446D-95F4-D6411CF48578}" srcOrd="1" destOrd="0" presId="urn:microsoft.com/office/officeart/2005/8/layout/hProcess7"/>
    <dgm:cxn modelId="{29676B06-5010-48F6-9F9E-990FD2E3BCD0}" type="presOf" srcId="{E69D42EA-05FE-4C5F-9CFB-E5A174FBE54A}" destId="{B3F1ECCF-680B-45CE-B27C-ABA0AD923BB6}" srcOrd="0" destOrd="0" presId="urn:microsoft.com/office/officeart/2005/8/layout/hProcess7"/>
    <dgm:cxn modelId="{270E6131-64A3-4857-9690-EDDE665A3311}" srcId="{AB945993-9B1B-467C-BA6B-19CA1629DDFB}" destId="{14D942C0-D5E3-4AD8-AC95-D17985791DCA}" srcOrd="0" destOrd="0" parTransId="{36A9404A-AE1A-4C20-8293-8078E5F48BBE}" sibTransId="{172F05F1-7E14-40F1-B70C-ABA496FB826A}"/>
    <dgm:cxn modelId="{C164D7FD-12A7-4CC5-B595-90E51B37E74C}" type="presOf" srcId="{E69D42EA-05FE-4C5F-9CFB-E5A174FBE54A}" destId="{5612D0EA-D070-40B6-B5C7-BF9D40819BA9}" srcOrd="1" destOrd="0" presId="urn:microsoft.com/office/officeart/2005/8/layout/hProcess7"/>
    <dgm:cxn modelId="{8149C840-ECBE-40C0-9A29-02E2751E56C6}" type="presOf" srcId="{F1751903-C821-4A34-85F9-4B56A9027C48}" destId="{5566E82C-CE6F-476D-B3B6-5E1FC8EA4F5C}" srcOrd="0" destOrd="0" presId="urn:microsoft.com/office/officeart/2005/8/layout/hProcess7"/>
    <dgm:cxn modelId="{ACA31067-30D7-4841-9888-B469E36022D5}" srcId="{BE39DEFF-9032-4C49-B8A6-1A8679B70477}" destId="{330507DC-F770-430C-8AB4-0D3051C4DD09}" srcOrd="0" destOrd="0" parTransId="{13B4DF0B-D9EE-404C-8A18-426BF6DEC0FC}" sibTransId="{5DA85FD9-B096-46E8-8C57-3221D092416A}"/>
    <dgm:cxn modelId="{6614C29C-FE61-4D6D-8A03-997800661116}" srcId="{9F7AAEAC-9E9F-4168-AFB7-1C6A00F85A0C}" destId="{BE39DEFF-9032-4C49-B8A6-1A8679B70477}" srcOrd="2" destOrd="0" parTransId="{27D9410F-E3CA-449E-A80C-1D9C9B98E520}" sibTransId="{AD1EAD5E-E792-43E9-90D5-52D4A8E4781F}"/>
    <dgm:cxn modelId="{B1383702-9C73-4BFA-A737-621F0C8AE872}" type="presOf" srcId="{330507DC-F770-430C-8AB4-0D3051C4DD09}" destId="{F70842EA-1CF8-430D-9CEC-ABAB957A3A53}" srcOrd="0" destOrd="0" presId="urn:microsoft.com/office/officeart/2005/8/layout/hProcess7"/>
    <dgm:cxn modelId="{FD78C09C-2924-47A5-9F3B-EB38D5F9D386}" type="presOf" srcId="{BE39DEFF-9032-4C49-B8A6-1A8679B70477}" destId="{997913A5-0FE5-446D-BD62-06425CCED4E1}" srcOrd="0" destOrd="0" presId="urn:microsoft.com/office/officeart/2005/8/layout/hProcess7"/>
    <dgm:cxn modelId="{59022CB8-8C5D-49AF-A070-AC7CAF4F969F}" type="presOf" srcId="{14D942C0-D5E3-4AD8-AC95-D17985791DCA}" destId="{4B4DDABA-F361-4729-899B-BEAB11CECE85}" srcOrd="0" destOrd="0" presId="urn:microsoft.com/office/officeart/2005/8/layout/hProcess7"/>
    <dgm:cxn modelId="{68212723-8CB9-47B1-BF3C-C9AE7083ADE2}" srcId="{9F7AAEAC-9E9F-4168-AFB7-1C6A00F85A0C}" destId="{AB945993-9B1B-467C-BA6B-19CA1629DDFB}" srcOrd="0" destOrd="0" parTransId="{3E834824-8F03-44E7-84E1-2E7DE5C41D4E}" sibTransId="{D91EADCC-E12A-40A2-BE12-5032C1594540}"/>
    <dgm:cxn modelId="{F10CF222-7E06-4EED-8655-F53ECAB4F4C1}" type="presParOf" srcId="{97E85297-6B42-4114-98D9-1880EB8FB424}" destId="{4551274E-906B-470E-A13A-F6FE02D8F80E}" srcOrd="0" destOrd="0" presId="urn:microsoft.com/office/officeart/2005/8/layout/hProcess7"/>
    <dgm:cxn modelId="{4F1D8144-2053-4DD4-BB4E-64836861C96B}" type="presParOf" srcId="{4551274E-906B-470E-A13A-F6FE02D8F80E}" destId="{D729A16F-047F-4280-9B8A-451E4C0CCA97}" srcOrd="0" destOrd="0" presId="urn:microsoft.com/office/officeart/2005/8/layout/hProcess7"/>
    <dgm:cxn modelId="{D6FF21CF-B6D6-4CF9-ACE7-6FBEEBA96CD7}" type="presParOf" srcId="{4551274E-906B-470E-A13A-F6FE02D8F80E}" destId="{5BCCCC51-EC0F-446D-95F4-D6411CF48578}" srcOrd="1" destOrd="0" presId="urn:microsoft.com/office/officeart/2005/8/layout/hProcess7"/>
    <dgm:cxn modelId="{4874EB4B-CDE5-44DA-92E3-65C0D06675E8}" type="presParOf" srcId="{4551274E-906B-470E-A13A-F6FE02D8F80E}" destId="{4B4DDABA-F361-4729-899B-BEAB11CECE85}" srcOrd="2" destOrd="0" presId="urn:microsoft.com/office/officeart/2005/8/layout/hProcess7"/>
    <dgm:cxn modelId="{012946CD-5018-4548-8D57-6BEF1BD6F34E}" type="presParOf" srcId="{97E85297-6B42-4114-98D9-1880EB8FB424}" destId="{734A1785-2648-47FE-94D7-EAAB28C146BB}" srcOrd="1" destOrd="0" presId="urn:microsoft.com/office/officeart/2005/8/layout/hProcess7"/>
    <dgm:cxn modelId="{A0914829-38F9-4B53-9CBE-72B9D60E5D43}" type="presParOf" srcId="{97E85297-6B42-4114-98D9-1880EB8FB424}" destId="{3438148E-326D-44EC-BE13-26B013F87F27}" srcOrd="2" destOrd="0" presId="urn:microsoft.com/office/officeart/2005/8/layout/hProcess7"/>
    <dgm:cxn modelId="{29999E53-4B53-4A5E-A283-E9857ADDD493}" type="presParOf" srcId="{3438148E-326D-44EC-BE13-26B013F87F27}" destId="{5C55BE27-41C0-4BFB-8795-23F4AAB1BDC1}" srcOrd="0" destOrd="0" presId="urn:microsoft.com/office/officeart/2005/8/layout/hProcess7"/>
    <dgm:cxn modelId="{32D98638-E4F6-496C-A039-9AADE2E16659}" type="presParOf" srcId="{3438148E-326D-44EC-BE13-26B013F87F27}" destId="{9619681C-CD7A-4ECD-801E-77576C84C50C}" srcOrd="1" destOrd="0" presId="urn:microsoft.com/office/officeart/2005/8/layout/hProcess7"/>
    <dgm:cxn modelId="{54BAAAAD-B2CC-4243-8C01-5BA30DDF3586}" type="presParOf" srcId="{3438148E-326D-44EC-BE13-26B013F87F27}" destId="{FF9BA2F2-F8EF-43FE-8023-0DF10D4D1148}" srcOrd="2" destOrd="0" presId="urn:microsoft.com/office/officeart/2005/8/layout/hProcess7"/>
    <dgm:cxn modelId="{4E30291A-6A1F-4A18-95EB-570C8B4C494E}" type="presParOf" srcId="{97E85297-6B42-4114-98D9-1880EB8FB424}" destId="{4E648155-A667-41C4-A434-7F4F41AE597B}" srcOrd="3" destOrd="0" presId="urn:microsoft.com/office/officeart/2005/8/layout/hProcess7"/>
    <dgm:cxn modelId="{C9153E9E-9CD1-4BD6-8B69-44F94570C8C9}" type="presParOf" srcId="{97E85297-6B42-4114-98D9-1880EB8FB424}" destId="{B7714173-BACF-4044-9149-AD612E2EB000}" srcOrd="4" destOrd="0" presId="urn:microsoft.com/office/officeart/2005/8/layout/hProcess7"/>
    <dgm:cxn modelId="{D3E88BBC-F44F-4E39-9F80-3C022650692E}" type="presParOf" srcId="{B7714173-BACF-4044-9149-AD612E2EB000}" destId="{B3F1ECCF-680B-45CE-B27C-ABA0AD923BB6}" srcOrd="0" destOrd="0" presId="urn:microsoft.com/office/officeart/2005/8/layout/hProcess7"/>
    <dgm:cxn modelId="{7B753398-71A8-4E29-89AF-9C0B26F56EBF}" type="presParOf" srcId="{B7714173-BACF-4044-9149-AD612E2EB000}" destId="{5612D0EA-D070-40B6-B5C7-BF9D40819BA9}" srcOrd="1" destOrd="0" presId="urn:microsoft.com/office/officeart/2005/8/layout/hProcess7"/>
    <dgm:cxn modelId="{DCF9B9AB-CFB9-4DD0-8F38-4DF78B963B89}" type="presParOf" srcId="{B7714173-BACF-4044-9149-AD612E2EB000}" destId="{5566E82C-CE6F-476D-B3B6-5E1FC8EA4F5C}" srcOrd="2" destOrd="0" presId="urn:microsoft.com/office/officeart/2005/8/layout/hProcess7"/>
    <dgm:cxn modelId="{ED32C6C4-B54D-4692-BF74-D969696859AC}" type="presParOf" srcId="{97E85297-6B42-4114-98D9-1880EB8FB424}" destId="{B99117FF-F928-4343-8849-B15D576AAC6A}" srcOrd="5" destOrd="0" presId="urn:microsoft.com/office/officeart/2005/8/layout/hProcess7"/>
    <dgm:cxn modelId="{C1D5EAA4-EB03-41DB-A024-F187F299689B}" type="presParOf" srcId="{97E85297-6B42-4114-98D9-1880EB8FB424}" destId="{086694D6-138D-410E-AB19-FD63D2029E3C}" srcOrd="6" destOrd="0" presId="urn:microsoft.com/office/officeart/2005/8/layout/hProcess7"/>
    <dgm:cxn modelId="{96245EC7-45DF-4F73-BC52-187337736541}" type="presParOf" srcId="{086694D6-138D-410E-AB19-FD63D2029E3C}" destId="{2D9DA079-1B41-46D1-A1E1-37F61D27BE1D}" srcOrd="0" destOrd="0" presId="urn:microsoft.com/office/officeart/2005/8/layout/hProcess7"/>
    <dgm:cxn modelId="{9D6C77EE-D860-45E0-876D-E5736C8887AE}" type="presParOf" srcId="{086694D6-138D-410E-AB19-FD63D2029E3C}" destId="{2C126AA3-DAE6-4714-9F99-CAD1B30A60CF}" srcOrd="1" destOrd="0" presId="urn:microsoft.com/office/officeart/2005/8/layout/hProcess7"/>
    <dgm:cxn modelId="{F2994170-ACFD-4819-86B8-A1B15CBA2F76}" type="presParOf" srcId="{086694D6-138D-410E-AB19-FD63D2029E3C}" destId="{E3532BC4-4150-410A-AE1F-9BDE86249B8F}" srcOrd="2" destOrd="0" presId="urn:microsoft.com/office/officeart/2005/8/layout/hProcess7"/>
    <dgm:cxn modelId="{067BD6C4-5DAD-4424-9476-6C8A4BB9E996}" type="presParOf" srcId="{97E85297-6B42-4114-98D9-1880EB8FB424}" destId="{ACEC5B33-2271-42D7-8BA3-55641A659E49}" srcOrd="7" destOrd="0" presId="urn:microsoft.com/office/officeart/2005/8/layout/hProcess7"/>
    <dgm:cxn modelId="{5A747341-7828-4041-B42B-BC952797FFA1}" type="presParOf" srcId="{97E85297-6B42-4114-98D9-1880EB8FB424}" destId="{0CDF7B88-AA03-4D90-8827-5D4E36DD52C2}" srcOrd="8" destOrd="0" presId="urn:microsoft.com/office/officeart/2005/8/layout/hProcess7"/>
    <dgm:cxn modelId="{BC32375A-8E58-4F0E-AFB9-7833028AE267}" type="presParOf" srcId="{0CDF7B88-AA03-4D90-8827-5D4E36DD52C2}" destId="{997913A5-0FE5-446D-BD62-06425CCED4E1}" srcOrd="0" destOrd="0" presId="urn:microsoft.com/office/officeart/2005/8/layout/hProcess7"/>
    <dgm:cxn modelId="{BC33AFC8-9F19-479E-B0CB-19455707346F}" type="presParOf" srcId="{0CDF7B88-AA03-4D90-8827-5D4E36DD52C2}" destId="{050F333E-4EB1-4960-A1D1-7EA1C4FDA439}" srcOrd="1" destOrd="0" presId="urn:microsoft.com/office/officeart/2005/8/layout/hProcess7"/>
    <dgm:cxn modelId="{89E62156-0E81-4D82-AE41-0D0B913D80BD}" type="presParOf" srcId="{0CDF7B88-AA03-4D90-8827-5D4E36DD52C2}" destId="{F70842EA-1CF8-430D-9CEC-ABAB957A3A53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29A16F-047F-4280-9B8A-451E4C0CCA97}">
      <dsp:nvSpPr>
        <dsp:cNvPr id="0" name=""/>
        <dsp:cNvSpPr/>
      </dsp:nvSpPr>
      <dsp:spPr>
        <a:xfrm>
          <a:off x="9006" y="0"/>
          <a:ext cx="2647156" cy="2157758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Компоненты системы гемостаза </a:t>
          </a:r>
        </a:p>
      </dsp:txBody>
      <dsp:txXfrm rot="16200000">
        <a:off x="-610958" y="619965"/>
        <a:ext cx="1769361" cy="529431"/>
      </dsp:txXfrm>
    </dsp:sp>
    <dsp:sp modelId="{4B4DDABA-F361-4729-899B-BEAB11CECE85}">
      <dsp:nvSpPr>
        <dsp:cNvPr id="0" name=""/>
        <dsp:cNvSpPr/>
      </dsp:nvSpPr>
      <dsp:spPr>
        <a:xfrm>
          <a:off x="538437" y="0"/>
          <a:ext cx="1972131" cy="215775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Сосудистая стенка </a:t>
          </a:r>
        </a:p>
      </dsp:txBody>
      <dsp:txXfrm>
        <a:off x="538437" y="0"/>
        <a:ext cx="1972131" cy="2157758"/>
      </dsp:txXfrm>
    </dsp:sp>
    <dsp:sp modelId="{B3F1ECCF-680B-45CE-B27C-ABA0AD923BB6}">
      <dsp:nvSpPr>
        <dsp:cNvPr id="0" name=""/>
        <dsp:cNvSpPr/>
      </dsp:nvSpPr>
      <dsp:spPr>
        <a:xfrm>
          <a:off x="2740421" y="0"/>
          <a:ext cx="2647156" cy="2157758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Компоненты системы гемостаза </a:t>
          </a:r>
        </a:p>
      </dsp:txBody>
      <dsp:txXfrm rot="16200000">
        <a:off x="2120456" y="619965"/>
        <a:ext cx="1769361" cy="529431"/>
      </dsp:txXfrm>
    </dsp:sp>
    <dsp:sp modelId="{9619681C-CD7A-4ECD-801E-77576C84C50C}">
      <dsp:nvSpPr>
        <dsp:cNvPr id="0" name=""/>
        <dsp:cNvSpPr/>
      </dsp:nvSpPr>
      <dsp:spPr>
        <a:xfrm rot="5400000">
          <a:off x="2611783" y="283585"/>
          <a:ext cx="317301" cy="39707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66E82C-CE6F-476D-B3B6-5E1FC8EA4F5C}">
      <dsp:nvSpPr>
        <dsp:cNvPr id="0" name=""/>
        <dsp:cNvSpPr/>
      </dsp:nvSpPr>
      <dsp:spPr>
        <a:xfrm>
          <a:off x="3269853" y="0"/>
          <a:ext cx="1972131" cy="215775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Тромбоциты</a:t>
          </a:r>
          <a:r>
            <a:rPr lang="ru-RU" sz="2800" kern="1200" dirty="0"/>
            <a:t> </a:t>
          </a:r>
        </a:p>
      </dsp:txBody>
      <dsp:txXfrm>
        <a:off x="3269853" y="0"/>
        <a:ext cx="1972131" cy="2157758"/>
      </dsp:txXfrm>
    </dsp:sp>
    <dsp:sp modelId="{997913A5-0FE5-446D-BD62-06425CCED4E1}">
      <dsp:nvSpPr>
        <dsp:cNvPr id="0" name=""/>
        <dsp:cNvSpPr/>
      </dsp:nvSpPr>
      <dsp:spPr>
        <a:xfrm>
          <a:off x="5371165" y="0"/>
          <a:ext cx="2647156" cy="2157758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Компоненты системы гемостаза</a:t>
          </a:r>
        </a:p>
      </dsp:txBody>
      <dsp:txXfrm rot="16200000">
        <a:off x="4751200" y="619965"/>
        <a:ext cx="1769361" cy="529431"/>
      </dsp:txXfrm>
    </dsp:sp>
    <dsp:sp modelId="{2C126AA3-DAE6-4714-9F99-CAD1B30A60CF}">
      <dsp:nvSpPr>
        <dsp:cNvPr id="0" name=""/>
        <dsp:cNvSpPr/>
      </dsp:nvSpPr>
      <dsp:spPr>
        <a:xfrm rot="5400000">
          <a:off x="5334813" y="312104"/>
          <a:ext cx="317301" cy="39707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0842EA-1CF8-430D-9CEC-ABAB957A3A53}">
      <dsp:nvSpPr>
        <dsp:cNvPr id="0" name=""/>
        <dsp:cNvSpPr/>
      </dsp:nvSpPr>
      <dsp:spPr>
        <a:xfrm>
          <a:off x="5900597" y="0"/>
          <a:ext cx="1972131" cy="215775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Плазменное звено </a:t>
          </a:r>
        </a:p>
      </dsp:txBody>
      <dsp:txXfrm>
        <a:off x="5900597" y="0"/>
        <a:ext cx="1972131" cy="2157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8CBD52-B3EF-FF7A-A869-1AD7BE677F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99F58E7-4977-B4B0-8F23-9F291E6C04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EB7FE6D-349D-47B0-B5B7-0374842A6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80E5D-9A50-4611-ADF1-0C095A408FAC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811F7DE-5AC0-3932-C16C-43F1ECD22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94DD98F-DEAA-3844-1446-634164E65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CCFE-9E15-4356-AE3C-528285B071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51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3189593-F024-60A7-52DD-7B86D0521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D72714E-0CE8-8D33-494B-67A1F3AE51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60FE568-F635-ACBF-9108-384EBD939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80E5D-9A50-4611-ADF1-0C095A408FAC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8B80A6-FDA4-91EE-C6E5-244E44A8B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0C8F832-6FF5-A398-84B2-FA7619EE2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CCFE-9E15-4356-AE3C-528285B071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271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9EB6566E-863B-DD0E-9A48-8A4AFBA135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E6A1D9A-2D6D-6D24-91AE-3E1E010FD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BEDB238-BC2A-F06E-1710-5B6911CF5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80E5D-9A50-4611-ADF1-0C095A408FAC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E8534A6-6800-F37C-1FCA-8EBEB4A93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F5E44E0-5733-924D-D484-DAD541F1E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CCFE-9E15-4356-AE3C-528285B071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516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1DEB74-0034-713A-F47A-68DFE5D61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1B7ECE3-C092-7713-064C-F8DB16E8BB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0E64B84-1E63-E7B7-B8EB-8C85E3D23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80E5D-9A50-4611-ADF1-0C095A408FAC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07BC6C1-BEFB-99A3-1C7D-9B7CF3401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2446766-A835-A9E9-037D-A538DB99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CCFE-9E15-4356-AE3C-528285B071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894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DEBBE7-5721-4BCA-6B07-09809D44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88677A3-A86D-38F2-418E-DB2EB47E9F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F7A731C-99C9-A5DF-EE2E-51542A933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80E5D-9A50-4611-ADF1-0C095A408FAC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7F44C2B-8D5D-7F07-0DD7-5177ED270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587ACA4-941C-83B0-51A7-2D6DBD0CA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CCFE-9E15-4356-AE3C-528285B071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250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0ACADB-BD4D-7FAD-1413-B00E8CF9E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C99A500-7A35-E7D7-CE33-C7EB3E189B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B8567DB-3CA2-B148-DBE3-42FFD43C63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CC0A72E-F967-4F59-DD0C-B6FA4AAA3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80E5D-9A50-4611-ADF1-0C095A408FAC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FC6A30F-9DA1-BBAD-CDA7-8F241A60F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084F2DC-4D1B-67B5-F44E-EF16DDD0D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CCFE-9E15-4356-AE3C-528285B071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519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FC0EF1F-C363-34DC-CF8C-3F41436BA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6D53288-1917-6D0C-C7FC-A5CABE412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F77F8BF-7EEC-C80A-5BF3-5AE6B5B03E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B85ECB23-EDAF-B4C9-0A45-4BDEB94A80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F3EAC42-7AF2-4E12-E89D-CFE14C08E3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115BCB9D-B656-AA38-A099-7DEA95658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80E5D-9A50-4611-ADF1-0C095A408FAC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C5D2E2F5-F164-D0C1-952E-20B4AE63A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2FF4CF4E-A7D2-53E6-787E-172CD2C0C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CCFE-9E15-4356-AE3C-528285B071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470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47FC05-9AC3-5C1F-5CF6-E63C7EA6A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B9AA66E-0664-FEF5-32AB-AA7C3C95A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80E5D-9A50-4611-ADF1-0C095A408FAC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0DF4717-9663-9B49-1E16-126CD0D44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AEBC8DC5-7805-7A3E-AC1C-BD81561B5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CCFE-9E15-4356-AE3C-528285B071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389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843EB556-C5E7-BB54-AF75-0F268E64B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80E5D-9A50-4611-ADF1-0C095A408FAC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5BE71468-BAEF-475F-4D39-E6F177157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4AC4448-33AA-7272-4409-1C6CA7FD4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CCFE-9E15-4356-AE3C-528285B071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066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B2B5258-2810-3732-5B52-D08ABCF5D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AE00556-760A-8EA3-8DC4-B3C78D847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05CEF18-F087-4C05-FD1A-6A8DA96FF2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A1F3280-14A1-E2D3-4D49-CB043711F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80E5D-9A50-4611-ADF1-0C095A408FAC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9300078-2B1B-FE41-6987-A9B9D9F26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8E61D15-34BF-DE5D-9FA8-6839A5367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CCFE-9E15-4356-AE3C-528285B071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060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46D9AA9-8C6F-6CDD-C3A3-95E0AEACE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0D7F4F79-D4F7-340F-9455-8818ABDB9B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547EFEB-45F3-1088-2CE8-6FFD4B0D9E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C650C68-B582-E6CB-A2C0-ADDBF12BA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80E5D-9A50-4611-ADF1-0C095A408FAC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4B3B567-AD21-B085-DB64-23142BF39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60DCB51-B8A2-F472-668B-7CF37288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CCFE-9E15-4356-AE3C-528285B071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606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6BE1F6-0AF4-A4EE-D073-51D38A867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B25A8A9-A43D-B8E4-0F0E-3C4350598F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EC5FD39-D22D-41A1-19DE-902F19FD64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80E5D-9A50-4611-ADF1-0C095A408FAC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46F33BF-C8FF-F8EB-6A97-B231E68F29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802E74B-42AE-9288-B0FB-3088F78B80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7CCFE-9E15-4356-AE3C-528285B071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699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Layout" Target="../diagrams/layout1.xml"/><Relationship Id="rId11" Type="http://schemas.openxmlformats.org/officeDocument/2006/relationships/image" Target="../media/image2.png"/><Relationship Id="rId5" Type="http://schemas.openxmlformats.org/officeDocument/2006/relationships/diagramData" Target="../diagrams/data1.xml"/><Relationship Id="rId10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5A3253F-3ECC-22A8-0CD6-538CD9E28D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195"/>
          <a:stretch/>
        </p:blipFill>
        <p:spPr>
          <a:xfrm>
            <a:off x="466778" y="0"/>
            <a:ext cx="11258443" cy="6638925"/>
          </a:xfrm>
          <a:prstGeom prst="rect">
            <a:avLst/>
          </a:prstGeom>
        </p:spPr>
      </p:pic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xmlns="" id="{5F02B089-A36A-245A-3B94-64248F10AB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4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21"/>
    </mc:Choice>
    <mc:Fallback xmlns="">
      <p:transition spd="slow" advTm="34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2FCDB5-20E6-5F09-7E57-8305158E0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последовательность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0B447A32-8A52-FE8F-291C-00BA78E4E3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483651" y="1825625"/>
            <a:ext cx="5224697" cy="4351338"/>
          </a:xfrm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xmlns="" id="{C4F4C92A-A388-1742-45C4-D1AA86DF54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741" y="2084833"/>
            <a:ext cx="4429543" cy="4187952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xmlns="" id="{2F606779-E420-C62B-04E4-1F5A6CA7D4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3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78"/>
    </mc:Choice>
    <mc:Fallback xmlns="">
      <p:transition spd="slow" advTm="19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7391805-4C8F-4098-314F-FFB114E83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EC917141-1CEE-A1CB-0081-83D825B7E4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22122" y="644461"/>
            <a:ext cx="5355032" cy="1381125"/>
          </a:xfrm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xmlns="" id="{568A8E9D-CFF7-32D7-9408-D4EA1C074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961" y="2315361"/>
            <a:ext cx="4384825" cy="41359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E4CAE63-1CA1-293C-2F73-C6E12A7EC2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4437255"/>
            <a:ext cx="4922139" cy="18355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3E5B318-13B8-70AE-5B0D-E1310023A7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0488" y="1590237"/>
            <a:ext cx="4579783" cy="2067363"/>
          </a:xfrm>
          <a:prstGeom prst="rect">
            <a:avLst/>
          </a:prstGeom>
        </p:spPr>
      </p:pic>
      <p:pic>
        <p:nvPicPr>
          <p:cNvPr id="10" name="Звук 9">
            <a:hlinkClick r:id="" action="ppaction://media"/>
            <a:extLst>
              <a:ext uri="{FF2B5EF4-FFF2-40B4-BE49-F238E27FC236}">
                <a16:creationId xmlns:a16="http://schemas.microsoft.com/office/drawing/2014/main" xmlns="" id="{CD73FE15-C8F3-1CBE-A7EB-8013D2D8C4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50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187"/>
    </mc:Choice>
    <mc:Fallback xmlns="">
      <p:transition spd="slow" advTm="139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9420805-5543-5EBF-4CF7-7B793EEDB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стабильность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4CD97EE8-068D-CBB5-9909-763034C3F1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884164" y="2250059"/>
            <a:ext cx="5767032" cy="4022725"/>
          </a:xfrm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xmlns="" id="{DD1C033C-C4E9-B67F-82F7-A3949C9203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804" y="2705450"/>
            <a:ext cx="5214580" cy="3418514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xmlns="" id="{34C599E3-A744-86E7-A9EC-07B479CBBA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62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82"/>
    </mc:Choice>
    <mc:Fallback xmlns="">
      <p:transition spd="slow" advTm="17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E461F6-A0DD-8764-BFD5-70324CF8F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Приложения к гост р 59778-2021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255A7013-D692-6974-59AE-97FCC510AE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62602" y="2262759"/>
            <a:ext cx="5233398" cy="4010025"/>
          </a:xfrm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xmlns="" id="{B68CD8FC-4020-1D4B-68BB-26EEEE7E83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0241" y="2137037"/>
            <a:ext cx="4403959" cy="4022725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xmlns="" id="{4D5D65DA-20A0-DE38-7238-3516049B8B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13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30"/>
    </mc:Choice>
    <mc:Fallback xmlns="">
      <p:transition spd="slow" advTm="45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D17C61-FEA0-F25B-A332-F7375E751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B2B3B9EB-7B46-611A-CB0C-1FEA975A8D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33450" y="2249044"/>
            <a:ext cx="5162550" cy="2524125"/>
          </a:xfrm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xmlns="" id="{2E2F5E51-9A4E-E27D-C167-BBF4B5B90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2972" y="2572894"/>
            <a:ext cx="5181600" cy="2200275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xmlns="" id="{BFE9BE1C-E59D-9F53-194F-079FBE8BE5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6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07"/>
    </mc:Choice>
    <mc:Fallback xmlns="">
      <p:transition spd="slow" advTm="16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3B510F-4718-B193-FCDE-28B9FE975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4865615" cy="1499616"/>
          </a:xfrm>
        </p:spPr>
        <p:txBody>
          <a:bodyPr>
            <a:no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Учесть в качестве примера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C2FF472F-7405-9DB7-55A9-983D4232F8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68865" y="2250059"/>
            <a:ext cx="4458049" cy="402272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072C66B-8E85-8141-35A7-6B604E2B9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7520" y="1228376"/>
            <a:ext cx="4865615" cy="5180814"/>
          </a:xfrm>
          <a:prstGeom prst="rect">
            <a:avLst/>
          </a:prstGeom>
        </p:spPr>
      </p:pic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xmlns="" id="{3044D422-2033-00DA-B611-3441B76962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2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845"/>
    </mc:Choice>
    <mc:Fallback xmlns="">
      <p:transition spd="slow" advTm="331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2DA5F9-7C90-56E2-3789-4D4E32B0A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07A73DC2-5064-F3C4-57FD-7E71C4F040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3195"/>
          <a:stretch/>
        </p:blipFill>
        <p:spPr>
          <a:xfrm>
            <a:off x="2406429" y="2416175"/>
            <a:ext cx="7379142" cy="4351338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22000"/>
                    <a:lumOff val="78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Звук 8">
            <a:hlinkClick r:id="" action="ppaction://media"/>
            <a:extLst>
              <a:ext uri="{FF2B5EF4-FFF2-40B4-BE49-F238E27FC236}">
                <a16:creationId xmlns:a16="http://schemas.microsoft.com/office/drawing/2014/main" xmlns="" id="{45E2E6BE-DB0A-8F9F-E10E-E8E4EC581A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15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08"/>
    </mc:Choice>
    <mc:Fallback xmlns="">
      <p:transition spd="slow" advTm="24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3656D6A-0EF8-B76E-F905-0F27BF987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8720356" cy="1463040"/>
          </a:xfrm>
          <a:pattFill prst="solidDmnd">
            <a:fgClr>
              <a:schemeClr val="accent2">
                <a:lumMod val="20000"/>
                <a:lumOff val="80000"/>
              </a:schemeClr>
            </a:fgClr>
            <a:bgClr>
              <a:schemeClr val="accent3">
                <a:lumMod val="40000"/>
                <a:lumOff val="60000"/>
              </a:schemeClr>
            </a:bgClr>
          </a:pattFill>
          <a:ln>
            <a:solidFill>
              <a:schemeClr val="accent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ФГБУ ФНКЦ ФМБА РОССИИ</a:t>
            </a:r>
            <a:b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кафедра Клинической лабораторной диагностики и патологической анатомии, </a:t>
            </a:r>
            <a:r>
              <a:rPr lang="ru-RU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зав.кафедрой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к.м.н., доцент Денисова О.В.</a:t>
            </a:r>
            <a:b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Ст.преподаватель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Кулешова С.В.</a:t>
            </a:r>
            <a:b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F40D456-647A-7EF9-49C7-360254B9A4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99676" y="4960137"/>
            <a:ext cx="1811323" cy="1463040"/>
          </a:xfrm>
        </p:spPr>
        <p:txBody>
          <a:bodyPr/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791200E-42F0-D22B-543F-B0C4C88353A7}"/>
              </a:ext>
            </a:extLst>
          </p:cNvPr>
          <p:cNvSpPr txBox="1"/>
          <p:nvPr/>
        </p:nvSpPr>
        <p:spPr>
          <a:xfrm>
            <a:off x="636428" y="1439717"/>
            <a:ext cx="446897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</a:t>
            </a:r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преаналитики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Гемостаз</a:t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</a:t>
            </a:r>
            <a:endParaRPr lang="ru-RU" sz="4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324E8A6-8BEF-5CD9-A1A2-001F1BE040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195"/>
          <a:stretch/>
        </p:blipFill>
        <p:spPr>
          <a:xfrm>
            <a:off x="4151997" y="88113"/>
            <a:ext cx="8040003" cy="4741062"/>
          </a:xfrm>
          <a:prstGeom prst="rect">
            <a:avLst/>
          </a:prstGeom>
          <a:effectLst>
            <a:softEdge rad="609600"/>
          </a:effectLst>
        </p:spPr>
      </p:pic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xmlns="" id="{C3AD98F2-620D-5F47-A349-08A42231DE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1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865"/>
    </mc:Choice>
    <mc:Fallback xmlns="">
      <p:transition spd="slow" advTm="86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F9FD7A76-E1B9-7562-9B1D-5F9C259FE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586" y="448811"/>
            <a:ext cx="5295577" cy="5641596"/>
          </a:xfrm>
          <a:prstGeom prst="rect">
            <a:avLst/>
          </a:prstGeom>
        </p:spPr>
      </p:pic>
      <p:pic>
        <p:nvPicPr>
          <p:cNvPr id="6" name="Picture 57">
            <a:extLst>
              <a:ext uri="{FF2B5EF4-FFF2-40B4-BE49-F238E27FC236}">
                <a16:creationId xmlns:a16="http://schemas.microsoft.com/office/drawing/2014/main" xmlns="" id="{FC1734C8-AD24-7A18-5CC8-D65C01160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6" r="7906" b="387"/>
          <a:stretch/>
        </p:blipFill>
        <p:spPr bwMode="auto">
          <a:xfrm rot="1564141">
            <a:off x="7462912" y="623062"/>
            <a:ext cx="3092792" cy="2499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4">
            <a:extLst>
              <a:ext uri="{FF2B5EF4-FFF2-40B4-BE49-F238E27FC236}">
                <a16:creationId xmlns:a16="http://schemas.microsoft.com/office/drawing/2014/main" xmlns="" id="{0D85C7EB-A2E8-62C9-331D-DF753B43F6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0843" y="3269609"/>
            <a:ext cx="5441862" cy="3349450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xmlns="" id="{20A7BEC3-51CC-55A3-C4A6-56F9CC6E15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9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818"/>
    </mc:Choice>
    <mc:Fallback xmlns="">
      <p:transition spd="slow" advTm="131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0" name="Picture 57">
            <a:extLst>
              <a:ext uri="{FF2B5EF4-FFF2-40B4-BE49-F238E27FC236}">
                <a16:creationId xmlns:a16="http://schemas.microsoft.com/office/drawing/2014/main" xmlns="" id="{65E460DC-A473-50DA-F99F-F2D673A42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2191">
            <a:off x="6933600" y="2891538"/>
            <a:ext cx="4113213" cy="3595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xmlns="" id="{B4860F9D-BFDF-A823-E12D-08D8B8AF4E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0759463"/>
              </p:ext>
            </p:extLst>
          </p:nvPr>
        </p:nvGraphicFramePr>
        <p:xfrm>
          <a:off x="2032000" y="719667"/>
          <a:ext cx="8128000" cy="2157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F27D3026-0C35-8134-33DA-F93CF4FFA0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283" y="3539921"/>
            <a:ext cx="6408676" cy="2298583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xmlns="" id="{81A3A706-7E81-068B-B873-6D5EB728C9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29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72"/>
    </mc:Choice>
    <mc:Fallback xmlns="">
      <p:transition spd="slow" advTm="95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322209F-4D47-E49F-63DE-B8F9F735B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406FCEAD-6E90-B3C9-F4CF-4164E6BDF1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21742" y="663511"/>
            <a:ext cx="9322551" cy="1343025"/>
          </a:xfrm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xmlns="" id="{44C1E790-E774-4EEB-9433-B63D385D11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4635" y="2286000"/>
            <a:ext cx="7910818" cy="4022725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xmlns="" id="{B2E749C3-852A-FC90-CD0A-645C9C800C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4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066"/>
    </mc:Choice>
    <mc:Fallback xmlns="">
      <p:transition spd="slow" advTm="348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7C96FEB-4F63-E84F-6B42-35806E771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071872" cy="1499616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Коротко о важном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34F7FDFC-F022-8151-47F9-36F26EF1FD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71790" y="2517096"/>
            <a:ext cx="5926510" cy="4022725"/>
          </a:xfrm>
        </p:spPr>
      </p:pic>
      <p:pic>
        <p:nvPicPr>
          <p:cNvPr id="7" name="Объект 4">
            <a:extLst>
              <a:ext uri="{FF2B5EF4-FFF2-40B4-BE49-F238E27FC236}">
                <a16:creationId xmlns:a16="http://schemas.microsoft.com/office/drawing/2014/main" xmlns="" id="{2F15FD4A-11FC-67D0-3640-16A492351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3324" y="318179"/>
            <a:ext cx="5474702" cy="1896515"/>
          </a:xfrm>
          <a:prstGeom prst="rect">
            <a:avLst/>
          </a:prstGeom>
        </p:spPr>
      </p:pic>
      <p:pic>
        <p:nvPicPr>
          <p:cNvPr id="8" name="Объект 4">
            <a:extLst>
              <a:ext uri="{FF2B5EF4-FFF2-40B4-BE49-F238E27FC236}">
                <a16:creationId xmlns:a16="http://schemas.microsoft.com/office/drawing/2014/main" xmlns="" id="{19786C54-84A4-3C9B-08EB-3A7D015700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8174" y="3200646"/>
            <a:ext cx="5510027" cy="2655623"/>
          </a:xfrm>
          <a:prstGeom prst="rect">
            <a:avLst/>
          </a:prstGeom>
        </p:spPr>
      </p:pic>
      <p:pic>
        <p:nvPicPr>
          <p:cNvPr id="9" name="Звук 8">
            <a:hlinkClick r:id="" action="ppaction://media"/>
            <a:extLst>
              <a:ext uri="{FF2B5EF4-FFF2-40B4-BE49-F238E27FC236}">
                <a16:creationId xmlns:a16="http://schemas.microsoft.com/office/drawing/2014/main" xmlns="" id="{05FD4FB5-412A-CBCF-204A-9679333C1E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4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735"/>
    </mc:Choice>
    <mc:Fallback xmlns="">
      <p:transition spd="slow" advTm="212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2284DE-5C48-A8B7-0684-C83256591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Внелабораторный </a:t>
            </a:r>
            <a:r>
              <a:rPr lang="ru-RU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преаналитический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E35D8920-AD9A-E622-8709-FD01A30E7A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81162" y="2348706"/>
            <a:ext cx="8829675" cy="3305175"/>
          </a:xfrm>
          <a:ln>
            <a:solidFill>
              <a:srgbClr val="002060"/>
            </a:solidFill>
          </a:ln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xmlns="" id="{8B7E6381-B0FA-C50F-3B5E-4A94009B79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4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21"/>
    </mc:Choice>
    <mc:Fallback xmlns="">
      <p:transition spd="slow" advTm="102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574B61-4587-212C-2A7E-142F04CAD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257800" cy="1499616"/>
          </a:xfrm>
          <a:prstGeom prst="homePlate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Плазма или сыворотка?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292A5835-7354-BABE-E5D4-B984BFD1FE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42210" y="2268711"/>
            <a:ext cx="5257800" cy="2647950"/>
          </a:xfrm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xmlns="" id="{B2BCFEA5-FAB9-53DD-25CC-A9C4390EB8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9640" y="720156"/>
            <a:ext cx="5010150" cy="2209800"/>
          </a:xfrm>
          <a:prstGeom prst="rect">
            <a:avLst/>
          </a:prstGeom>
        </p:spPr>
      </p:pic>
      <p:pic>
        <p:nvPicPr>
          <p:cNvPr id="11" name="Объект 4">
            <a:extLst>
              <a:ext uri="{FF2B5EF4-FFF2-40B4-BE49-F238E27FC236}">
                <a16:creationId xmlns:a16="http://schemas.microsoft.com/office/drawing/2014/main" xmlns="" id="{E98A921E-07C2-9956-8F41-ACB217ACCB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8261" y="3245023"/>
            <a:ext cx="4661529" cy="33432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6A68335-D67C-A240-FD9B-28EF73BFC36C}"/>
              </a:ext>
            </a:extLst>
          </p:cNvPr>
          <p:cNvSpPr txBox="1"/>
          <p:nvPr/>
        </p:nvSpPr>
        <p:spPr>
          <a:xfrm>
            <a:off x="1144962" y="5259897"/>
            <a:ext cx="51369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Добавление к исследуемой плазме избытка ионов кальция нейтрализует ионы цитрата, стабилизирующие плазму, и запускает свертывание под действие того или иного активатора.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Звук 13">
            <a:hlinkClick r:id="" action="ppaction://media"/>
            <a:extLst>
              <a:ext uri="{FF2B5EF4-FFF2-40B4-BE49-F238E27FC236}">
                <a16:creationId xmlns:a16="http://schemas.microsoft.com/office/drawing/2014/main" xmlns="" id="{E8FF6C37-0C5C-AA4A-8BCB-1A73CAF719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6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773"/>
    </mc:Choice>
    <mc:Fallback xmlns="">
      <p:transition spd="slow" advTm="320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AFBD8E-B8F5-3E7E-4B00-F8386B5AF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Учесть</a:t>
            </a:r>
            <a:r>
              <a:rPr lang="ru-RU" dirty="0"/>
              <a:t>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1D3EFB6E-BE83-5149-FD30-63BB6A7B68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24128" y="2250059"/>
            <a:ext cx="5645019" cy="4022725"/>
          </a:xfrm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xmlns="" id="{B3A2B086-44C1-F5CC-6205-8042512F61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1455" y="2338959"/>
            <a:ext cx="4305300" cy="3933825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xmlns="" id="{B3E22FFC-650C-5C42-3B2B-245D4EA524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4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999"/>
    </mc:Choice>
    <mc:Fallback xmlns="">
      <p:transition spd="slow" advTm="220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14017</TotalTime>
  <Words>72</Words>
  <Application>Microsoft Office PowerPoint</Application>
  <PresentationFormat>Произвольный</PresentationFormat>
  <Paragraphs>21</Paragraphs>
  <Slides>16</Slides>
  <Notes>0</Notes>
  <HiddenSlides>0</HiddenSlides>
  <MMClips>16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ФГБУ ФНКЦ ФМБА РОССИИ  кафедра Клинической лабораторной диагностики и патологической анатомии, зав.кафедрой , к.м.н., доцент Денисова О.В.  Ст.преподаватель Кулешова С.В. </vt:lpstr>
      <vt:lpstr>Презентация PowerPoint</vt:lpstr>
      <vt:lpstr>Презентация PowerPoint</vt:lpstr>
      <vt:lpstr>Презентация PowerPoint</vt:lpstr>
      <vt:lpstr>Коротко о важном</vt:lpstr>
      <vt:lpstr>Внелабораторный преаналитический этап </vt:lpstr>
      <vt:lpstr>Плазма или сыворотка? </vt:lpstr>
      <vt:lpstr>Учесть </vt:lpstr>
      <vt:lpstr>последовательность</vt:lpstr>
      <vt:lpstr>Презентация PowerPoint</vt:lpstr>
      <vt:lpstr>стабильность</vt:lpstr>
      <vt:lpstr>Приложения к гост р 59778-2021</vt:lpstr>
      <vt:lpstr>хранение</vt:lpstr>
      <vt:lpstr>Учесть в качестве примера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В. Кулешова</dc:creator>
  <cp:lastModifiedBy>Admin</cp:lastModifiedBy>
  <cp:revision>20</cp:revision>
  <cp:lastPrinted>2023-12-19T10:08:38Z</cp:lastPrinted>
  <dcterms:created xsi:type="dcterms:W3CDTF">2022-12-27T11:12:17Z</dcterms:created>
  <dcterms:modified xsi:type="dcterms:W3CDTF">2023-12-20T07:48:42Z</dcterms:modified>
</cp:coreProperties>
</file>