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266-A98F-422D-A74F-A513ABB1680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5BE7-EB45-4F1E-9255-87AF893C8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3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802D-FAC7-4CE5-9373-25980188A5F8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2C2-B639-44C1-86EF-DA0F0BFBE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8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2266-A98F-422D-A74F-A513ABB1680B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5BE7-EB45-4F1E-9255-87AF893C8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юшенкоИ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7426"/>
            <a:ext cx="9144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тюшенкоИ\Desktop\Макеты\Лого\Полный новый лого\Лого АПО ПОЛНЫЙ_вертика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4" y="1556792"/>
            <a:ext cx="53879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>
                <a:latin typeface="Times New Roman" panose="02020603050405020304" pitchFamily="18" charset="0"/>
              </a:rPr>
              <a:t>ДИАГНОСТИЧЕСКАЯ ТРИАДА  МДС (лабораторные данные)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2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Классификация миелодиспластических синдромов (ВОЗ, 2008)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7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/>
              <a:t>Цитогенетические изменения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8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ДИСПЛАЗИЯ ГЕМОПОЭЗА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58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ГРАНУЛОЦИТОПОЭЗ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67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ДИСГРАНУЛОЦИТОПОЭЗ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5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ДИСГРАНУЛОЦИТОПОЭЗ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ДИСГРАНУЛОЦИТОПОЭЗ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48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ЭРИТРОПОЭЗ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9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416335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Цикл ПК 144 часа для лиц с </a:t>
            </a:r>
            <a:r>
              <a:rPr lang="ru-RU" sz="3600" b="1" dirty="0" err="1">
                <a:solidFill>
                  <a:srgbClr val="C00000"/>
                </a:solidFill>
              </a:rPr>
              <a:t>вввысшем</a:t>
            </a:r>
            <a:r>
              <a:rPr lang="ru-RU" sz="3600" b="1">
                <a:solidFill>
                  <a:srgbClr val="C00000"/>
                </a:solidFill>
              </a:rPr>
              <a:t> образованием.</a:t>
            </a:r>
            <a:br>
              <a:rPr lang="ru-RU" sz="3600" b="1">
                <a:solidFill>
                  <a:srgbClr val="C00000"/>
                </a:solidFill>
              </a:rPr>
            </a:br>
            <a:r>
              <a:rPr lang="ru-RU" sz="3600" b="1">
                <a:solidFill>
                  <a:srgbClr val="C00000"/>
                </a:solidFill>
              </a:rPr>
              <a:t>2.1</a:t>
            </a:r>
            <a:r>
              <a:rPr lang="ru-RU" sz="3600" b="1" dirty="0">
                <a:solidFill>
                  <a:srgbClr val="C00000"/>
                </a:solidFill>
              </a:rPr>
              <a:t>. Новообразования кроветворной системы, часть 3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лекция, 2 часа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Соколова Наталья Александровна, 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доцент, кафедра КЛД и ПА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г.Москва, 2018</a:t>
            </a:r>
          </a:p>
        </p:txBody>
      </p:sp>
    </p:spTree>
    <p:extLst>
      <p:ext uri="{BB962C8B-B14F-4D97-AF65-F5344CB8AC3E}">
        <p14:creationId xmlns:p14="http://schemas.microsoft.com/office/powerpoint/2010/main" val="742545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ДИСЭРИТРОПОЭЗ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7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ДИСЭРИТРОПОЭЗ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4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ДИСЭРИТРОПОЭЗ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55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ТРОМБОЦИТОПОЭЗ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00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ДИСМЕГАКАРИОЦИТОПОЭЗ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92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>
                <a:latin typeface="Times New Roman" panose="02020603050405020304" pitchFamily="18" charset="0"/>
              </a:rPr>
              <a:t>ДИСМЕГАКАРИОЦИТОПОЭЗ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36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>
                <a:latin typeface="Times New Roman" panose="02020603050405020304" pitchFamily="18" charset="0"/>
              </a:rPr>
              <a:t>ДИСМЕГАКАРИОЦИТОПОЭЗ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2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>
                <a:latin typeface="Times New Roman" panose="02020603050405020304" pitchFamily="18" charset="0"/>
              </a:rPr>
              <a:t>ПРОГНОЗ ТЕЧЕНИЯ РАЗЛИЧНЫХ ФОРМ МДС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36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ru-RU" altLang="ru-RU" sz="3200">
                <a:solidFill>
                  <a:srgbClr val="CC0000"/>
                </a:solidFill>
              </a:rPr>
              <a:t>Способы терапии МДС</a:t>
            </a:r>
            <a:br>
              <a:rPr lang="ru-RU" altLang="ru-RU" sz="3200">
                <a:solidFill>
                  <a:srgbClr val="CC0000"/>
                </a:solidFill>
              </a:rPr>
            </a:br>
            <a:r>
              <a:rPr lang="ru-RU" altLang="ru-RU" sz="3200">
                <a:solidFill>
                  <a:srgbClr val="CC0000"/>
                </a:solidFill>
              </a:rPr>
              <a:t>(заболевание неизлечимое)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6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</a:rPr>
              <a:t>МИЕЛОДИСПЛАСТИЧЕСКИЙ СИНДРОМ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3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8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>
                <a:latin typeface="Times New Roman" panose="02020603050405020304" pitchFamily="18" charset="0"/>
              </a:rPr>
              <a:t>ЗАБОЛЕВАЕМОСТЬ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9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>
                <a:latin typeface="Times New Roman" panose="02020603050405020304" pitchFamily="18" charset="0"/>
              </a:rPr>
              <a:t>ЭТИОЛОГИЯ И ПАТОГЕНЕЗ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2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>
                <a:solidFill>
                  <a:schemeClr val="tx1"/>
                </a:solidFill>
              </a:rPr>
              <a:t>Патогенез МДС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426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Патогенез МДС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8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06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</Words>
  <Application>Microsoft Office PowerPoint</Application>
  <PresentationFormat>Экран (4:3)</PresentationFormat>
  <Paragraphs>24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Цикл ПК 144 часа для лиц с вввысшем образованием. 2.1. Новообразования кроветворной системы, часть 3 лекция, 2 часа Соколова Наталья Александровна,  доцент, кафедра КЛД и ПА г.Москва, 2018</vt:lpstr>
      <vt:lpstr>МИЕЛОДИСПЛАСТИЧЕСКИЙ СИНДРОМ</vt:lpstr>
      <vt:lpstr>Презентация PowerPoint</vt:lpstr>
      <vt:lpstr>ЗАБОЛЕВАЕМОСТЬ</vt:lpstr>
      <vt:lpstr>ЭТИОЛОГИЯ И ПАТОГЕНЕЗ</vt:lpstr>
      <vt:lpstr>Патогенез МДС</vt:lpstr>
      <vt:lpstr>Патогенез МДС</vt:lpstr>
      <vt:lpstr>Презентация PowerPoint</vt:lpstr>
      <vt:lpstr>ДИАГНОСТИЧЕСКАЯ ТРИАДА  МДС (лабораторные данные)</vt:lpstr>
      <vt:lpstr>Классификация миелодиспластических синдромов (ВОЗ, 2008)</vt:lpstr>
      <vt:lpstr>Презентация PowerPoint</vt:lpstr>
      <vt:lpstr>Цитогенетические изменения</vt:lpstr>
      <vt:lpstr>ДИСПЛАЗИЯ ГЕМОПОЭЗА</vt:lpstr>
      <vt:lpstr>ГРАНУЛОЦИТОПОЭЗ</vt:lpstr>
      <vt:lpstr>ДИСГРАНУЛОЦИТОПОЭЗ</vt:lpstr>
      <vt:lpstr>ДИСГРАНУЛОЦИТОПОЭЗ</vt:lpstr>
      <vt:lpstr>ДИСГРАНУЛОЦИТОПОЭЗ</vt:lpstr>
      <vt:lpstr>ЭРИТРОПОЭЗ</vt:lpstr>
      <vt:lpstr>ДИСЭРИТРОПОЭЗ</vt:lpstr>
      <vt:lpstr>ДИСЭРИТРОПОЭЗ</vt:lpstr>
      <vt:lpstr>ДИСЭРИТРОПОЭЗ</vt:lpstr>
      <vt:lpstr>ТРОМБОЦИТОПОЭЗ</vt:lpstr>
      <vt:lpstr>ДИСМЕГАКАРИОЦИТОПОЭЗ</vt:lpstr>
      <vt:lpstr>ДИСМЕГАКАРИОЦИТОПОЭЗ</vt:lpstr>
      <vt:lpstr>ДИСМЕГАКАРИОЦИТОПОЭЗ</vt:lpstr>
      <vt:lpstr>ПРОГНОЗ ТЕЧЕНИЯ РАЗЛИЧНЫХ ФОРМ МДС</vt:lpstr>
      <vt:lpstr>Способы терапии МДС (заболевание неизлечимое)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Новообразования  кроветворной системы</dc:title>
  <dc:creator>Nataliya</dc:creator>
  <cp:lastModifiedBy>ideapad lenovo</cp:lastModifiedBy>
  <cp:revision>7</cp:revision>
  <dcterms:created xsi:type="dcterms:W3CDTF">2016-09-25T19:01:51Z</dcterms:created>
  <dcterms:modified xsi:type="dcterms:W3CDTF">2019-03-17T20:25:12Z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