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61" r:id="rId3"/>
    <p:sldId id="465" r:id="rId4"/>
    <p:sldId id="264" r:id="rId5"/>
    <p:sldId id="257" r:id="rId6"/>
    <p:sldId id="464" r:id="rId7"/>
    <p:sldId id="466" r:id="rId8"/>
    <p:sldId id="467" r:id="rId9"/>
    <p:sldId id="4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>
            <a:extLst>
              <a:ext uri="{FF2B5EF4-FFF2-40B4-BE49-F238E27FC236}">
                <a16:creationId xmlns:a16="http://schemas.microsoft.com/office/drawing/2014/main" id="{CFDE297E-6F99-4FA6-918F-C2C543D9B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7676"/>
            <a:ext cx="9134475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77069977-33B9-4BC9-B290-98CC7900B674}"/>
              </a:ext>
            </a:extLst>
          </p:cNvPr>
          <p:cNvSpPr txBox="1">
            <a:spLocks/>
          </p:cNvSpPr>
          <p:nvPr/>
        </p:nvSpPr>
        <p:spPr>
          <a:xfrm>
            <a:off x="1849438" y="1652589"/>
            <a:ext cx="7594600" cy="1050925"/>
          </a:xfrm>
          <a:prstGeom prst="rect">
            <a:avLst/>
          </a:prstGeom>
        </p:spPr>
        <p:txBody>
          <a:bodyPr lIns="78203" tIns="123821" rIns="78203" bIns="39101">
            <a:normAutofit fontScale="550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r>
              <a:rPr lang="ru-RU" sz="5400" dirty="0">
                <a:solidFill>
                  <a:srgbClr val="660033"/>
                </a:solidFill>
              </a:rPr>
              <a:t>Кафедра клинической лабораторной диагностики и патологической анатомии</a:t>
            </a:r>
            <a:endParaRPr lang="ru-RU" altLang="ru-RU" sz="5656" b="1" dirty="0">
              <a:solidFill>
                <a:srgbClr val="231F2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8196" name="Рисунок 10">
            <a:extLst>
              <a:ext uri="{FF2B5EF4-FFF2-40B4-BE49-F238E27FC236}">
                <a16:creationId xmlns:a16="http://schemas.microsoft.com/office/drawing/2014/main" id="{056B23F8-4B9B-4839-B0E2-F93224BB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1849439" y="447675"/>
            <a:ext cx="46069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B91FAC5E-E899-4AAF-B11A-64505272C216}"/>
              </a:ext>
            </a:extLst>
          </p:cNvPr>
          <p:cNvSpPr txBox="1">
            <a:spLocks/>
          </p:cNvSpPr>
          <p:nvPr/>
        </p:nvSpPr>
        <p:spPr>
          <a:xfrm>
            <a:off x="1849438" y="3071814"/>
            <a:ext cx="7594600" cy="1049337"/>
          </a:xfrm>
          <a:prstGeom prst="rect">
            <a:avLst/>
          </a:prstGeom>
        </p:spPr>
        <p:txBody>
          <a:bodyPr lIns="78203" tIns="123821" rIns="78203" bIns="39101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>
              <a:lnSpc>
                <a:spcPct val="110000"/>
              </a:lnSpc>
              <a:spcBef>
                <a:spcPts val="973"/>
              </a:spcBef>
              <a:defRPr/>
            </a:pPr>
            <a:endParaRPr lang="ru-RU" altLang="ru-RU" sz="4618" b="1" dirty="0">
              <a:solidFill>
                <a:srgbClr val="231F2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04A31-64D8-40EF-88F7-AFCAF0A7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47" y="5170486"/>
            <a:ext cx="4389760" cy="12239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br>
              <a:rPr lang="ru-RU" sz="2800" b="1" dirty="0">
                <a:solidFill>
                  <a:srgbClr val="7030A0"/>
                </a:solidFill>
              </a:rPr>
            </a:br>
            <a:br>
              <a:rPr lang="ru-RU" sz="2800" b="1" dirty="0">
                <a:solidFill>
                  <a:srgbClr val="7030A0"/>
                </a:solidFill>
              </a:rPr>
            </a:b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Светлана Вячеславовна Кулешова,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Ольга Владимировна Денисова</a:t>
            </a:r>
            <a:br>
              <a:rPr lang="ru-RU" sz="28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>
                <a:solidFill>
                  <a:schemeClr val="accent1">
                    <a:lumMod val="50000"/>
                  </a:schemeClr>
                </a:solidFill>
              </a:rPr>
              <a:t>              Москва , 05-2022</a:t>
            </a:r>
            <a:b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CFE875-D32C-43C0-9D3C-838E09E87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6314" y="2930526"/>
            <a:ext cx="5073823" cy="12239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Миниатлас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по теме «Клещи»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для самоконтроля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59479-1DD9-4917-9C48-071FCA75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077375"/>
            <a:ext cx="3498979" cy="300065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Чесоточный клещ – зрелые особи и яйца разной степени зрелости (соскоб с кожи)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30159E4-EA7D-5AF7-442A-03517A210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851" y="803275"/>
            <a:ext cx="6026518" cy="56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5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577CA-46B1-C951-4A57-F1481B32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Чесоточный клещ, взрослая особь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65934A3-4428-0E10-7E88-1E5589B57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175" y="174625"/>
            <a:ext cx="4493022" cy="5248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D61C58-FCEC-EF29-1A5E-84DFA174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712" y="1511300"/>
            <a:ext cx="38576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5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52145-254E-47FD-950C-8A1A48D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Яйца чесоточного клеща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9943DC4-DF62-4B79-3253-2DA0076C1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8425" y="803275"/>
            <a:ext cx="43529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EB58F-F572-44A7-BD9C-DC061FCD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Жизненный цикл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4BF52-773A-4DFE-803C-3101C2A035BE}"/>
              </a:ext>
            </a:extLst>
          </p:cNvPr>
          <p:cNvSpPr txBox="1"/>
          <p:nvPr/>
        </p:nvSpPr>
        <p:spPr>
          <a:xfrm>
            <a:off x="888631" y="652195"/>
            <a:ext cx="5281350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err="1"/>
              <a:t>Демодекс</a:t>
            </a:r>
            <a:br>
              <a:rPr lang="ru-RU" sz="1800" dirty="0"/>
            </a:br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7E9AB9B-1B05-32C5-A8D8-DA78F88A8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5025" y="1298527"/>
            <a:ext cx="5172075" cy="429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4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0F0AF-966F-58EF-15BF-F64CC6FD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Демодекс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CABC6C1-9C65-853D-F3CB-6F3755BDC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6925" y="257176"/>
            <a:ext cx="5981699" cy="48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0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D0090-C1C4-54BE-E51A-5F679F30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Демодекс</a:t>
            </a:r>
            <a:r>
              <a:rPr lang="ru-RU" dirty="0"/>
              <a:t> в движении по волосу</a:t>
            </a:r>
          </a:p>
        </p:txBody>
      </p:sp>
      <p:pic>
        <p:nvPicPr>
          <p:cNvPr id="4" name="видео Демодекс ползет по волосу">
            <a:hlinkClick r:id="" action="ppaction://media"/>
            <a:extLst>
              <a:ext uri="{FF2B5EF4-FFF2-40B4-BE49-F238E27FC236}">
                <a16:creationId xmlns:a16="http://schemas.microsoft.com/office/drawing/2014/main" id="{32268892-C218-4F23-1DBD-0481235702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4025" y="803275"/>
            <a:ext cx="5991225" cy="5492750"/>
          </a:xfrm>
        </p:spPr>
      </p:pic>
    </p:spTree>
    <p:extLst>
      <p:ext uri="{BB962C8B-B14F-4D97-AF65-F5344CB8AC3E}">
        <p14:creationId xmlns:p14="http://schemas.microsoft.com/office/powerpoint/2010/main" val="20080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49067-E23F-B84D-0876-C1DF5479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Первая помощь…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D1721D-7A01-1811-A209-28502A198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675" y="803275"/>
            <a:ext cx="577215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A3FCE5-9707-43E4-9E66-676B1FC6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781050"/>
            <a:ext cx="7772400" cy="6365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Успешного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освоения материала!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BCC256-2C54-4512-BF88-8DB9073B3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81" y="2902396"/>
            <a:ext cx="3924669" cy="3505504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045FE89-44CD-AF82-06CC-16EF63672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15899" y="1712714"/>
            <a:ext cx="5200339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9211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439</TotalTime>
  <Words>73</Words>
  <Application>Microsoft Office PowerPoint</Application>
  <PresentationFormat>Широкоэкранный</PresentationFormat>
  <Paragraphs>13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 Light</vt:lpstr>
      <vt:lpstr>Rockwell</vt:lpstr>
      <vt:lpstr>Times New Roman</vt:lpstr>
      <vt:lpstr>Wingdings</vt:lpstr>
      <vt:lpstr>Атлас</vt:lpstr>
      <vt:lpstr>   Светлана Вячеславовна Кулешова,   Ольга Владимировна Денисова               Москва , 05-2022 </vt:lpstr>
      <vt:lpstr>Чесоточный клещ – зрелые особи и яйца разной степени зрелости (соскоб с кожи)</vt:lpstr>
      <vt:lpstr>Чесоточный клещ, взрослая особь</vt:lpstr>
      <vt:lpstr>Яйца чесоточного клеща</vt:lpstr>
      <vt:lpstr>Жизненный цикл</vt:lpstr>
      <vt:lpstr>Демодекс</vt:lpstr>
      <vt:lpstr>Демодекс в движении по волосу</vt:lpstr>
      <vt:lpstr>Первая помощь…</vt:lpstr>
      <vt:lpstr>Успешного освоения материала!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Простейшие и гельминты</dc:title>
  <dc:creator>Светлана В. Кулешова</dc:creator>
  <cp:lastModifiedBy>Ольга Денисова</cp:lastModifiedBy>
  <cp:revision>23</cp:revision>
  <dcterms:created xsi:type="dcterms:W3CDTF">2021-11-30T05:53:50Z</dcterms:created>
  <dcterms:modified xsi:type="dcterms:W3CDTF">2022-05-17T08:31:40Z</dcterms:modified>
</cp:coreProperties>
</file>